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2" r:id="rId3"/>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7559675" cx="10080625"/>
  <p:notesSz cx="7559675" cy="10691800"/>
  <p:embeddedFontLst>
    <p:embeddedFont>
      <p:font typeface="Proxima Nova"/>
      <p:regular r:id="rId27"/>
      <p:bold r:id="rId28"/>
      <p:italic r:id="rId29"/>
      <p:boldItalic r:id="rId30"/>
    </p:embeddedFont>
    <p:embeddedFont>
      <p:font typeface="Proxima Nova Semibold"/>
      <p:regular r:id="rId31"/>
      <p:bold r:id="rId32"/>
      <p:boldItalic r:id="rId33"/>
    </p:embeddedFont>
    <p:embeddedFont>
      <p:font typeface="Open Sans ExtraBold"/>
      <p:bold r:id="rId34"/>
      <p:boldItalic r:id="rId35"/>
    </p:embeddedFont>
    <p:embeddedFont>
      <p:font typeface="Open Sans"/>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ProximaNova-bold.fntdata"/><Relationship Id="rId27" Type="http://schemas.openxmlformats.org/officeDocument/2006/relationships/font" Target="fonts/ProximaNov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roximaNova-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roximaNovaSemibold-regular.fntdata"/><Relationship Id="rId30" Type="http://schemas.openxmlformats.org/officeDocument/2006/relationships/font" Target="fonts/ProximaNova-boldItalic.fntdata"/><Relationship Id="rId11" Type="http://schemas.openxmlformats.org/officeDocument/2006/relationships/slide" Target="slides/slide6.xml"/><Relationship Id="rId33" Type="http://schemas.openxmlformats.org/officeDocument/2006/relationships/font" Target="fonts/ProximaNovaSemibold-boldItalic.fntdata"/><Relationship Id="rId10" Type="http://schemas.openxmlformats.org/officeDocument/2006/relationships/slide" Target="slides/slide5.xml"/><Relationship Id="rId32" Type="http://schemas.openxmlformats.org/officeDocument/2006/relationships/font" Target="fonts/ProximaNovaSemibold-bold.fntdata"/><Relationship Id="rId13" Type="http://schemas.openxmlformats.org/officeDocument/2006/relationships/slide" Target="slides/slide8.xml"/><Relationship Id="rId35" Type="http://schemas.openxmlformats.org/officeDocument/2006/relationships/font" Target="fonts/OpenSansExtraBold-boldItalic.fntdata"/><Relationship Id="rId12" Type="http://schemas.openxmlformats.org/officeDocument/2006/relationships/slide" Target="slides/slide7.xml"/><Relationship Id="rId34" Type="http://schemas.openxmlformats.org/officeDocument/2006/relationships/font" Target="fonts/OpenSansExtraBold-bold.fntdata"/><Relationship Id="rId15" Type="http://schemas.openxmlformats.org/officeDocument/2006/relationships/slide" Target="slides/slide10.xml"/><Relationship Id="rId37" Type="http://schemas.openxmlformats.org/officeDocument/2006/relationships/font" Target="fonts/OpenSans-bold.fntdata"/><Relationship Id="rId14" Type="http://schemas.openxmlformats.org/officeDocument/2006/relationships/slide" Target="slides/slide9.xml"/><Relationship Id="rId36" Type="http://schemas.openxmlformats.org/officeDocument/2006/relationships/font" Target="fonts/OpenSans-regular.fntdata"/><Relationship Id="rId17" Type="http://schemas.openxmlformats.org/officeDocument/2006/relationships/slide" Target="slides/slide12.xml"/><Relationship Id="rId39" Type="http://schemas.openxmlformats.org/officeDocument/2006/relationships/font" Target="fonts/OpenSans-boldItalic.fntdata"/><Relationship Id="rId16" Type="http://schemas.openxmlformats.org/officeDocument/2006/relationships/slide" Target="slides/slide11.xml"/><Relationship Id="rId38" Type="http://schemas.openxmlformats.org/officeDocument/2006/relationships/font" Target="fonts/OpenSans-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 name="Shape 2"/>
        <p:cNvGrpSpPr/>
        <p:nvPr/>
      </p:nvGrpSpPr>
      <p:grpSpPr>
        <a:xfrm>
          <a:off x="0" y="0"/>
          <a:ext cx="0" cy="0"/>
          <a:chOff x="0" y="0"/>
          <a:chExt cx="0" cy="0"/>
        </a:xfrm>
      </p:grpSpPr>
      <p:sp>
        <p:nvSpPr>
          <p:cNvPr id="3" name="Shape 3"/>
          <p:cNvSpPr txBox="1"/>
          <p:nvPr>
            <p:ph idx="12" type="sldNum"/>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l">
              <a:lnSpc>
                <a:spcPct val="93000"/>
              </a:lnSpc>
              <a:spcBef>
                <a:spcPts val="0"/>
              </a:spcBef>
              <a:spcAft>
                <a:spcPts val="0"/>
              </a:spcAft>
              <a:buNone/>
            </a:pPr>
            <a:fld id="{00000000-1234-1234-1234-123412341234}" type="slidenum">
              <a:rPr b="0" i="0" lang="en-US" sz="1800" u="none" cap="none" strike="noStrike">
                <a:solidFill>
                  <a:srgbClr val="000000"/>
                </a:solidFill>
                <a:latin typeface="Arial"/>
                <a:ea typeface="Arial"/>
                <a:cs typeface="Arial"/>
                <a:sym typeface="Arial"/>
              </a:rPr>
              <a:t>‹#›</a:t>
            </a:fld>
            <a:endParaRPr/>
          </a:p>
        </p:txBody>
      </p:sp>
      <p:sp>
        <p:nvSpPr>
          <p:cNvPr id="4" name="Shape 4"/>
          <p:cNvSpPr/>
          <p:nvPr>
            <p:ph idx="2" type="sldImg"/>
          </p:nvPr>
        </p:nvSpPr>
        <p:spPr>
          <a:xfrm>
            <a:off x="1106487" y="812800"/>
            <a:ext cx="5343525" cy="4006850"/>
          </a:xfrm>
          <a:custGeom>
            <a:pathLst>
              <a:path extrusionOk="0" h="120000" w="120000">
                <a:moveTo>
                  <a:pt x="0" y="0"/>
                </a:moveTo>
                <a:lnTo>
                  <a:pt x="120000" y="0"/>
                </a:lnTo>
                <a:lnTo>
                  <a:pt x="120000" y="120000"/>
                </a:lnTo>
                <a:lnTo>
                  <a:pt x="0" y="120000"/>
                </a:lnTo>
                <a:close/>
              </a:path>
            </a:pathLst>
          </a:custGeom>
          <a:noFill/>
          <a:ln>
            <a:noFill/>
          </a:ln>
        </p:spPr>
      </p:sp>
      <p:sp>
        <p:nvSpPr>
          <p:cNvPr id="5" name="Shape 5"/>
          <p:cNvSpPr txBox="1"/>
          <p:nvPr>
            <p:ph idx="1" type="body"/>
          </p:nvPr>
        </p:nvSpPr>
        <p:spPr>
          <a:xfrm>
            <a:off x="755650" y="5078412"/>
            <a:ext cx="6046787" cy="4810125"/>
          </a:xfrm>
          <a:prstGeom prst="rect">
            <a:avLst/>
          </a:prstGeom>
          <a:noFill/>
          <a:ln>
            <a:noFill/>
          </a:ln>
        </p:spPr>
        <p:txBody>
          <a:bodyPr anchorCtr="0" anchor="t" bIns="91425" lIns="91425" spcFirstLastPara="1" rIns="91425" wrap="square" tIns="91425"/>
          <a:lstStyle>
            <a:lvl1pPr indent="-228600" lvl="0" marL="457200" marR="0" rtl="0" algn="l">
              <a:spcBef>
                <a:spcPts val="0"/>
              </a:spcBef>
              <a:spcAft>
                <a:spcPts val="0"/>
              </a:spcAft>
              <a:buSzPts val="1400"/>
              <a:buNone/>
              <a:defRPr b="0" i="0" sz="1800" u="none" cap="none" strike="noStrike"/>
            </a:lvl1pPr>
            <a:lvl2pPr indent="-228600" lvl="1" marL="914400" marR="0" rtl="0" algn="l">
              <a:spcBef>
                <a:spcPts val="0"/>
              </a:spcBef>
              <a:spcAft>
                <a:spcPts val="0"/>
              </a:spcAft>
              <a:buSzPts val="1400"/>
              <a:buNone/>
              <a:defRPr b="0" i="0" sz="1800" u="none" cap="none" strike="noStrike"/>
            </a:lvl2pPr>
            <a:lvl3pPr indent="-228600" lvl="2" marL="1371600" marR="0" rtl="0" algn="l">
              <a:spcBef>
                <a:spcPts val="0"/>
              </a:spcBef>
              <a:spcAft>
                <a:spcPts val="0"/>
              </a:spcAft>
              <a:buSzPts val="1400"/>
              <a:buNone/>
              <a:defRPr b="0" i="0" sz="1800" u="none" cap="none" strike="noStrike"/>
            </a:lvl3pPr>
            <a:lvl4pPr indent="-228600" lvl="3" marL="1828800" marR="0" rtl="0" algn="l">
              <a:spcBef>
                <a:spcPts val="0"/>
              </a:spcBef>
              <a:spcAft>
                <a:spcPts val="0"/>
              </a:spcAft>
              <a:buSzPts val="1400"/>
              <a:buNone/>
              <a:defRPr b="0" i="0" sz="1800" u="none" cap="none" strike="noStrike"/>
            </a:lvl4pPr>
            <a:lvl5pPr indent="-228600" lvl="4" marL="2286000" marR="0" rtl="0" algn="l">
              <a:spcBef>
                <a:spcPts val="0"/>
              </a:spcBef>
              <a:spcAft>
                <a:spcPts val="0"/>
              </a:spcAft>
              <a:buSzPts val="1400"/>
              <a:buNone/>
              <a:defRPr b="0" i="0" sz="1800" u="none" cap="none" strike="noStrike"/>
            </a:lvl5pPr>
            <a:lvl6pPr indent="-228600" lvl="5" marL="2743200" marR="0" rtl="0" algn="l">
              <a:spcBef>
                <a:spcPts val="0"/>
              </a:spcBef>
              <a:spcAft>
                <a:spcPts val="0"/>
              </a:spcAft>
              <a:buSzPts val="1400"/>
              <a:buNone/>
              <a:defRPr b="0" i="0" sz="1800" u="none" cap="none" strike="noStrike"/>
            </a:lvl6pPr>
            <a:lvl7pPr indent="-228600" lvl="6" marL="3200400" marR="0" rtl="0" algn="l">
              <a:spcBef>
                <a:spcPts val="0"/>
              </a:spcBef>
              <a:spcAft>
                <a:spcPts val="0"/>
              </a:spcAft>
              <a:buSzPts val="1400"/>
              <a:buNone/>
              <a:defRPr b="0" i="0" sz="1800" u="none" cap="none" strike="noStrike"/>
            </a:lvl7pPr>
            <a:lvl8pPr indent="-228600" lvl="7" marL="3657600" marR="0" rtl="0" algn="l">
              <a:spcBef>
                <a:spcPts val="0"/>
              </a:spcBef>
              <a:spcAft>
                <a:spcPts val="0"/>
              </a:spcAft>
              <a:buSzPts val="1400"/>
              <a:buNone/>
              <a:defRPr b="0" i="0" sz="1800" u="none" cap="none" strike="noStrike"/>
            </a:lvl8pPr>
            <a:lvl9pPr indent="-228600" lvl="8" marL="4114800" marR="0" rtl="0" algn="l">
              <a:spcBef>
                <a:spcPts val="0"/>
              </a:spcBef>
              <a:spcAft>
                <a:spcPts val="0"/>
              </a:spcAft>
              <a:buSzPts val="1400"/>
              <a:buNone/>
              <a:defRPr b="0" i="0" sz="1800" u="none" cap="none" strike="noStrike"/>
            </a:lvl9pPr>
          </a:lstStyle>
          <a:p/>
        </p:txBody>
      </p:sp>
      <p:sp>
        <p:nvSpPr>
          <p:cNvPr id="6" name="Shape 6"/>
          <p:cNvSpPr txBox="1"/>
          <p:nvPr>
            <p:ph idx="3" type="hdr"/>
          </p:nvPr>
        </p:nvSpPr>
        <p:spPr>
          <a:xfrm>
            <a:off x="0" y="0"/>
            <a:ext cx="3279775" cy="533400"/>
          </a:xfrm>
          <a:prstGeom prst="rect">
            <a:avLst/>
          </a:prstGeom>
          <a:noFill/>
          <a:ln>
            <a:noFill/>
          </a:ln>
        </p:spPr>
        <p:txBody>
          <a:bodyPr anchorCtr="0" anchor="t" bIns="91425" lIns="91425" spcFirstLastPara="1" rIns="91425" wrap="square" tIns="91425"/>
          <a:lstStyle>
            <a:lvl1pPr lvl="0" marR="0" rtl="0" algn="l">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7" name="Shape 7"/>
          <p:cNvSpPr txBox="1"/>
          <p:nvPr>
            <p:ph idx="10" type="dt"/>
          </p:nvPr>
        </p:nvSpPr>
        <p:spPr>
          <a:xfrm>
            <a:off x="4278312" y="0"/>
            <a:ext cx="3279775" cy="533400"/>
          </a:xfrm>
          <a:prstGeom prst="rect">
            <a:avLst/>
          </a:prstGeom>
          <a:noFill/>
          <a:ln>
            <a:noFill/>
          </a:ln>
        </p:spPr>
        <p:txBody>
          <a:bodyPr anchorCtr="0" anchor="t" bIns="91425" lIns="91425" spcFirstLastPara="1" rIns="91425" wrap="square" tIns="91425"/>
          <a:lstStyle>
            <a:lvl1pPr lvl="0" marR="0" rtl="0" algn="r">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8" name="Shape 8"/>
          <p:cNvSpPr txBox="1"/>
          <p:nvPr>
            <p:ph idx="11" type="ftr"/>
          </p:nvPr>
        </p:nvSpPr>
        <p:spPr>
          <a:xfrm>
            <a:off x="0" y="10156825"/>
            <a:ext cx="3279775" cy="533400"/>
          </a:xfrm>
          <a:prstGeom prst="rect">
            <a:avLst/>
          </a:prstGeom>
          <a:noFill/>
          <a:ln>
            <a:noFill/>
          </a:ln>
        </p:spPr>
        <p:txBody>
          <a:bodyPr anchorCtr="0" anchor="b" bIns="91425" lIns="91425" spcFirstLastPara="1" rIns="91425" wrap="square" tIns="91425"/>
          <a:lstStyle>
            <a:lvl1pPr lvl="0" marR="0" rtl="0" algn="l">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9" name="Shape 9"/>
          <p:cNvSpPr txBox="1"/>
          <p:nvPr>
            <p:ph idx="4" type="sldNum"/>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93000"/>
              </a:lnSpc>
              <a:spcBef>
                <a:spcPts val="0"/>
              </a:spcBef>
              <a:spcAft>
                <a:spcPts val="0"/>
              </a:spcAft>
              <a:buClr>
                <a:srgbClr val="000000"/>
              </a:buClr>
              <a:buSzPts val="1400"/>
              <a:buFont typeface="Times New Roman"/>
              <a:buNone/>
            </a:pPr>
            <a:fld id="{00000000-1234-1234-1234-123412341234}" type="slidenum">
              <a:rPr b="0" i="0" lang="en-US" sz="1400" u="none">
                <a:solidFill>
                  <a:srgbClr val="000000"/>
                </a:solidFill>
                <a:latin typeface="Times New Roman"/>
                <a:ea typeface="Times New Roman"/>
                <a:cs typeface="Times New Roman"/>
                <a:sym typeface="Times New Roman"/>
              </a:rPr>
              <a:t>‹#›</a:t>
            </a:fld>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Shape 78"/>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79" name="Shape 79"/>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Shape 197"/>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98" name="Shape 198"/>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13" name="Shape 213"/>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Shape 223"/>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24" name="Shape 224"/>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Shape 232"/>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33" name="Shape 233"/>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Shape 241"/>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42" name="Shape 242"/>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Shape 250"/>
          <p:cNvSpPr/>
          <p:nvPr>
            <p:ph idx="2" type="sldImg"/>
          </p:nvPr>
        </p:nvSpPr>
        <p:spPr>
          <a:xfrm>
            <a:off x="1106487" y="812800"/>
            <a:ext cx="5345100" cy="4008300"/>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51" name="Shape 251"/>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0" name="Shape 260"/>
        <p:cNvGrpSpPr/>
        <p:nvPr/>
      </p:nvGrpSpPr>
      <p:grpSpPr>
        <a:xfrm>
          <a:off x="0" y="0"/>
          <a:ext cx="0" cy="0"/>
          <a:chOff x="0" y="0"/>
          <a:chExt cx="0" cy="0"/>
        </a:xfrm>
      </p:grpSpPr>
      <p:sp>
        <p:nvSpPr>
          <p:cNvPr id="261" name="Shape 261"/>
          <p:cNvSpPr/>
          <p:nvPr>
            <p:ph idx="2" type="sldImg"/>
          </p:nvPr>
        </p:nvSpPr>
        <p:spPr>
          <a:xfrm>
            <a:off x="1106487" y="812800"/>
            <a:ext cx="5345100" cy="4008300"/>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62" name="Shape 262"/>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Shape 280"/>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81" name="Shape 281"/>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Shape 300"/>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01" name="Shape 301"/>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Shape 315"/>
          <p:cNvSpPr/>
          <p:nvPr>
            <p:ph idx="2" type="sldImg"/>
          </p:nvPr>
        </p:nvSpPr>
        <p:spPr>
          <a:xfrm>
            <a:off x="1106487" y="812800"/>
            <a:ext cx="5345100" cy="4008300"/>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16" name="Shape 316"/>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1260012" y="801885"/>
            <a:ext cx="5040300" cy="40095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755968" y="5078605"/>
            <a:ext cx="6047700" cy="4811400"/>
          </a:xfrm>
          <a:prstGeom prst="rect">
            <a:avLst/>
          </a:prstGeom>
          <a:noFill/>
          <a:ln>
            <a:noFill/>
          </a:ln>
        </p:spPr>
        <p:txBody>
          <a:bodyPr anchorCtr="0" anchor="ctr" bIns="102825" lIns="102825" spcFirstLastPara="1" rIns="102825" wrap="square" tIns="102825">
            <a:noAutofit/>
          </a:bodyPr>
          <a:lstStyle/>
          <a:p>
            <a:pPr indent="0" lvl="0" marL="0" rtl="0">
              <a:spcBef>
                <a:spcPts val="0"/>
              </a:spcBef>
              <a:spcAft>
                <a:spcPts val="0"/>
              </a:spcAft>
              <a:buNone/>
            </a:pPr>
            <a:r>
              <a:t/>
            </a:r>
            <a:endParaRPr sz="1600"/>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1" name="Shape 361"/>
        <p:cNvGrpSpPr/>
        <p:nvPr/>
      </p:nvGrpSpPr>
      <p:grpSpPr>
        <a:xfrm>
          <a:off x="0" y="0"/>
          <a:ext cx="0" cy="0"/>
          <a:chOff x="0" y="0"/>
          <a:chExt cx="0" cy="0"/>
        </a:xfrm>
      </p:grpSpPr>
      <p:sp>
        <p:nvSpPr>
          <p:cNvPr id="362" name="Shape 362"/>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363" name="Shape 363"/>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Shape 373"/>
          <p:cNvSpPr txBox="1"/>
          <p:nvPr>
            <p:ph idx="12" type="sldNum"/>
          </p:nvPr>
        </p:nvSpPr>
        <p:spPr>
          <a:xfrm>
            <a:off x="4278312" y="10156825"/>
            <a:ext cx="3279900" cy="533400"/>
          </a:xfrm>
          <a:prstGeom prst="rect">
            <a:avLst/>
          </a:prstGeom>
        </p:spPr>
        <p:txBody>
          <a:bodyPr anchorCtr="0" anchor="b" bIns="0" lIns="0" spcFirstLastPara="1" rIns="0" wrap="square" tIns="0">
            <a:noAutofit/>
          </a:bodyPr>
          <a:lstStyle/>
          <a:p>
            <a:pPr indent="0" lvl="0" marL="0">
              <a:spcBef>
                <a:spcPts val="0"/>
              </a:spcBef>
              <a:spcAft>
                <a:spcPts val="0"/>
              </a:spcAft>
              <a:buClr>
                <a:srgbClr val="000000"/>
              </a:buClr>
              <a:buFont typeface="Arial"/>
              <a:buNone/>
            </a:pPr>
            <a:fld id="{00000000-1234-1234-1234-123412341234}" type="slidenum">
              <a:rPr lang="en-US"/>
              <a:t>‹#›</a:t>
            </a:fld>
            <a:endParaRPr sz="1400"/>
          </a:p>
        </p:txBody>
      </p:sp>
      <p:sp>
        <p:nvSpPr>
          <p:cNvPr id="374" name="Shape 374"/>
          <p:cNvSpPr/>
          <p:nvPr>
            <p:ph idx="2" type="sldImg"/>
          </p:nvPr>
        </p:nvSpPr>
        <p:spPr>
          <a:xfrm>
            <a:off x="1106487" y="812800"/>
            <a:ext cx="5343600" cy="4006800"/>
          </a:xfrm>
          <a:custGeom>
            <a:pathLst>
              <a:path extrusionOk="0" h="120000" w="120000">
                <a:moveTo>
                  <a:pt x="0" y="0"/>
                </a:moveTo>
                <a:lnTo>
                  <a:pt x="120000" y="0"/>
                </a:lnTo>
                <a:lnTo>
                  <a:pt x="120000" y="120000"/>
                </a:lnTo>
                <a:lnTo>
                  <a:pt x="0" y="120000"/>
                </a:lnTo>
                <a:close/>
              </a:path>
            </a:pathLst>
          </a:custGeom>
        </p:spPr>
      </p:sp>
      <p:sp>
        <p:nvSpPr>
          <p:cNvPr id="375" name="Shape 375"/>
          <p:cNvSpPr txBox="1"/>
          <p:nvPr>
            <p:ph idx="1" type="body"/>
          </p:nvPr>
        </p:nvSpPr>
        <p:spPr>
          <a:xfrm>
            <a:off x="755650" y="5078412"/>
            <a:ext cx="6046800" cy="4810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376" name="Shape 376"/>
          <p:cNvSpPr txBox="1"/>
          <p:nvPr>
            <p:ph idx="3" type="sldNum"/>
          </p:nvPr>
        </p:nvSpPr>
        <p:spPr>
          <a:xfrm>
            <a:off x="4278312" y="10156825"/>
            <a:ext cx="3279900" cy="533400"/>
          </a:xfrm>
          <a:prstGeom prst="rect">
            <a:avLst/>
          </a:prstGeom>
        </p:spPr>
        <p:txBody>
          <a:bodyPr anchorCtr="0" anchor="b" bIns="0" lIns="0" spcFirstLastPara="1" rIns="0" wrap="square" tIns="0">
            <a:noAutofit/>
          </a:bodyPr>
          <a:lstStyle/>
          <a:p>
            <a:pPr indent="0" lvl="0" marL="0">
              <a:spcBef>
                <a:spcPts val="0"/>
              </a:spcBef>
              <a:spcAft>
                <a:spcPts val="0"/>
              </a:spcAft>
              <a:buClr>
                <a:srgbClr val="000000"/>
              </a:buClr>
              <a:buSzPts val="1400"/>
              <a:buFont typeface="Times New Roman"/>
              <a:buNone/>
            </a:pPr>
            <a:fld id="{00000000-1234-1234-1234-123412341234}" type="slidenum">
              <a:rPr lang="en-US"/>
              <a:t>‹#›</a:t>
            </a:fld>
            <a:endParaRPr>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Shape 107"/>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08" name="Shape 108"/>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16" name="Shape 116"/>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1106487" y="812800"/>
            <a:ext cx="5345100" cy="4008300"/>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24" name="Shape 124"/>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33" name="Shape 133"/>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42" name="Shape 142"/>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52" name="Shape 152"/>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1106487" y="812800"/>
            <a:ext cx="5345112" cy="4008437"/>
          </a:xfrm>
          <a:custGeom>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66" name="Shape 166"/>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None/>
            </a:pPr>
            <a:r>
              <a:t/>
            </a:r>
            <a:endParaRPr b="0" i="0" sz="18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ext" type="tx">
  <p:cSld name="TITLE_AND_BODY">
    <p:spTree>
      <p:nvGrpSpPr>
        <p:cNvPr id="16" name="Shape 16"/>
        <p:cNvGrpSpPr/>
        <p:nvPr/>
      </p:nvGrpSpPr>
      <p:grpSpPr>
        <a:xfrm>
          <a:off x="0" y="0"/>
          <a:ext cx="0" cy="0"/>
          <a:chOff x="0" y="0"/>
          <a:chExt cx="0" cy="0"/>
        </a:xfrm>
      </p:grpSpPr>
      <p:sp>
        <p:nvSpPr>
          <p:cNvPr id="17" name="Shape 17"/>
          <p:cNvSpPr txBox="1"/>
          <p:nvPr>
            <p:ph type="title"/>
          </p:nvPr>
        </p:nvSpPr>
        <p:spPr>
          <a:xfrm>
            <a:off x="503237" y="301625"/>
            <a:ext cx="9069387" cy="1260475"/>
          </a:xfrm>
          <a:prstGeom prst="rect">
            <a:avLst/>
          </a:prstGeom>
          <a:noFill/>
          <a:ln>
            <a:noFill/>
          </a:ln>
        </p:spPr>
        <p:txBody>
          <a:bodyPr anchorCtr="0" anchor="ctr" bIns="91425" lIns="91425" spcFirstLastPara="1" rIns="91425" wrap="square" tIns="91425"/>
          <a:lstStyle>
            <a:lvl1pPr lvl="0"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1pPr>
            <a:lvl2pPr lvl="1"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2pPr>
            <a:lvl3pPr lvl="2"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3pPr>
            <a:lvl4pPr lvl="3"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4pPr>
            <a:lvl5pPr lvl="4"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5pPr>
            <a:lvl6pPr lvl="5"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6pPr>
            <a:lvl7pPr lvl="6"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7pPr>
            <a:lvl8pPr lvl="7"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8pPr>
            <a:lvl9pPr lvl="8"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9pPr>
          </a:lstStyle>
          <a:p/>
        </p:txBody>
      </p:sp>
      <p:sp>
        <p:nvSpPr>
          <p:cNvPr id="18" name="Shape 18"/>
          <p:cNvSpPr txBox="1"/>
          <p:nvPr>
            <p:ph idx="1" type="body"/>
          </p:nvPr>
        </p:nvSpPr>
        <p:spPr>
          <a:xfrm>
            <a:off x="503237" y="1768475"/>
            <a:ext cx="9069387" cy="4383087"/>
          </a:xfrm>
          <a:prstGeom prst="rect">
            <a:avLst/>
          </a:prstGeom>
          <a:noFill/>
          <a:ln>
            <a:noFill/>
          </a:ln>
        </p:spPr>
        <p:txBody>
          <a:bodyPr anchorCtr="0" anchor="t" bIns="91425" lIns="91425" spcFirstLastPara="1" rIns="91425" wrap="square" tIns="91425"/>
          <a:lstStyle>
            <a:lvl1pPr indent="-228600" lvl="0" marL="457200" marR="0" rtl="0" algn="l">
              <a:lnSpc>
                <a:spcPct val="93000"/>
              </a:lnSpc>
              <a:spcBef>
                <a:spcPts val="1400"/>
              </a:spcBef>
              <a:spcAft>
                <a:spcPts val="0"/>
              </a:spcAft>
              <a:buSzPts val="1400"/>
              <a:buNone/>
              <a:defRPr b="0" i="0" sz="3200" u="none" cap="none" strike="noStrike">
                <a:solidFill>
                  <a:srgbClr val="000000"/>
                </a:solidFill>
                <a:latin typeface="Arial"/>
                <a:ea typeface="Arial"/>
                <a:cs typeface="Arial"/>
                <a:sym typeface="Arial"/>
              </a:defRPr>
            </a:lvl1pPr>
            <a:lvl2pPr indent="-228600" lvl="1" marL="914400" marR="0" rtl="0" algn="l">
              <a:lnSpc>
                <a:spcPct val="93000"/>
              </a:lnSpc>
              <a:spcBef>
                <a:spcPts val="1100"/>
              </a:spcBef>
              <a:spcAft>
                <a:spcPts val="0"/>
              </a:spcAft>
              <a:buSzPts val="1400"/>
              <a:buNone/>
              <a:defRPr b="0" i="0" sz="2800" u="none" cap="none" strike="noStrike">
                <a:solidFill>
                  <a:srgbClr val="000000"/>
                </a:solidFill>
                <a:latin typeface="Arial"/>
                <a:ea typeface="Arial"/>
                <a:cs typeface="Arial"/>
                <a:sym typeface="Arial"/>
              </a:defRPr>
            </a:lvl2pPr>
            <a:lvl3pPr indent="-228600" lvl="2" marL="1371600" marR="0" rtl="0" algn="l">
              <a:lnSpc>
                <a:spcPct val="93000"/>
              </a:lnSpc>
              <a:spcBef>
                <a:spcPts val="800"/>
              </a:spcBef>
              <a:spcAft>
                <a:spcPts val="0"/>
              </a:spcAft>
              <a:buSzPts val="1400"/>
              <a:buNone/>
              <a:defRPr b="0" i="0" sz="2400" u="none" cap="none" strike="noStrike">
                <a:solidFill>
                  <a:srgbClr val="000000"/>
                </a:solidFill>
                <a:latin typeface="Arial"/>
                <a:ea typeface="Arial"/>
                <a:cs typeface="Arial"/>
                <a:sym typeface="Arial"/>
              </a:defRPr>
            </a:lvl3pPr>
            <a:lvl4pPr indent="-228600" lvl="3" marL="1828800" marR="0" rtl="0" algn="l">
              <a:lnSpc>
                <a:spcPct val="93000"/>
              </a:lnSpc>
              <a:spcBef>
                <a:spcPts val="500"/>
              </a:spcBef>
              <a:spcAft>
                <a:spcPts val="0"/>
              </a:spcAft>
              <a:buSzPts val="1400"/>
              <a:buNone/>
              <a:defRPr b="0" i="0" sz="2000" u="none" cap="none" strike="noStrike">
                <a:solidFill>
                  <a:srgbClr val="000000"/>
                </a:solidFill>
                <a:latin typeface="Arial"/>
                <a:ea typeface="Arial"/>
                <a:cs typeface="Arial"/>
                <a:sym typeface="Arial"/>
              </a:defRPr>
            </a:lvl4pPr>
            <a:lvl5pPr indent="-228600" lvl="4" marL="2286000"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5pPr>
            <a:lvl6pPr indent="-228600" lvl="5" marL="2743200"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6pPr>
            <a:lvl7pPr indent="-228600" lvl="6" marL="3200400"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7pPr>
            <a:lvl8pPr indent="-228600" lvl="7" marL="3657600"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8pPr>
            <a:lvl9pPr indent="-228600" lvl="8" marL="4114800"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9pPr>
          </a:lstStyle>
          <a:p/>
        </p:txBody>
      </p:sp>
      <p:sp>
        <p:nvSpPr>
          <p:cNvPr id="19" name="Shape 19"/>
          <p:cNvSpPr txBox="1"/>
          <p:nvPr>
            <p:ph idx="10" type="dt"/>
          </p:nvPr>
        </p:nvSpPr>
        <p:spPr>
          <a:xfrm>
            <a:off x="503237" y="6886575"/>
            <a:ext cx="2346325" cy="519112"/>
          </a:xfrm>
          <a:prstGeom prst="rect">
            <a:avLst/>
          </a:prstGeom>
          <a:noFill/>
          <a:ln>
            <a:noFill/>
          </a:ln>
        </p:spPr>
        <p:txBody>
          <a:bodyPr anchorCtr="0" anchor="t" bIns="91425" lIns="91425" spcFirstLastPara="1" rIns="91425" wrap="square" tIns="91425"/>
          <a:lstStyle>
            <a:lvl1pPr lvl="0" marR="0" rtl="0" algn="l">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20" name="Shape 20"/>
          <p:cNvSpPr txBox="1"/>
          <p:nvPr>
            <p:ph idx="11" type="ftr"/>
          </p:nvPr>
        </p:nvSpPr>
        <p:spPr>
          <a:xfrm>
            <a:off x="3448050" y="6886575"/>
            <a:ext cx="3194050" cy="519112"/>
          </a:xfrm>
          <a:prstGeom prst="rect">
            <a:avLst/>
          </a:prstGeom>
          <a:noFill/>
          <a:ln>
            <a:noFill/>
          </a:ln>
        </p:spPr>
        <p:txBody>
          <a:bodyPr anchorCtr="0" anchor="t" bIns="91425" lIns="91425" spcFirstLastPara="1" rIns="91425" wrap="square" tIns="91425"/>
          <a:lstStyle>
            <a:lvl1pPr lvl="0" marR="0" rtl="0" algn="ctr">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21" name="Shape 21"/>
          <p:cNvSpPr txBox="1"/>
          <p:nvPr>
            <p:ph idx="12" type="sldNum"/>
          </p:nvPr>
        </p:nvSpPr>
        <p:spPr>
          <a:xfrm>
            <a:off x="7227887" y="6886575"/>
            <a:ext cx="2346325" cy="519112"/>
          </a:xfrm>
          <a:prstGeom prst="rect">
            <a:avLst/>
          </a:prstGeom>
          <a:noFill/>
          <a:ln>
            <a:noFill/>
          </a:ln>
        </p:spPr>
        <p:txBody>
          <a:bodyPr anchorCtr="0" anchor="t" bIns="0" lIns="0" spcFirstLastPara="1" rIns="0" wrap="square" tIns="0">
            <a:noAutofit/>
          </a:bodyPr>
          <a:lstStyle>
            <a:lvl1pPr indent="0" lvl="0"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1pPr>
            <a:lvl2pPr indent="0" lvl="1"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2pPr>
            <a:lvl3pPr indent="0" lvl="2"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3pPr>
            <a:lvl4pPr indent="0" lvl="3"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4pPr>
            <a:lvl5pPr indent="0" lvl="4"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5pPr>
            <a:lvl6pPr indent="0" lvl="5"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6pPr>
            <a:lvl7pPr indent="0" lvl="6"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7pPr>
            <a:lvl8pPr indent="0" lvl="7"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8pPr>
            <a:lvl9pPr indent="0" lvl="8"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59" name="Shape 59"/>
        <p:cNvGrpSpPr/>
        <p:nvPr/>
      </p:nvGrpSpPr>
      <p:grpSpPr>
        <a:xfrm>
          <a:off x="0" y="0"/>
          <a:ext cx="0" cy="0"/>
          <a:chOff x="0" y="0"/>
          <a:chExt cx="0" cy="0"/>
        </a:xfrm>
      </p:grpSpPr>
      <p:sp>
        <p:nvSpPr>
          <p:cNvPr id="60" name="Shape 60"/>
          <p:cNvSpPr txBox="1"/>
          <p:nvPr>
            <p:ph type="title"/>
          </p:nvPr>
        </p:nvSpPr>
        <p:spPr>
          <a:xfrm>
            <a:off x="540467" y="661609"/>
            <a:ext cx="7020000" cy="6012600"/>
          </a:xfrm>
          <a:prstGeom prst="rect">
            <a:avLst/>
          </a:prstGeom>
        </p:spPr>
        <p:txBody>
          <a:bodyPr anchorCtr="0" anchor="ctr" bIns="111975" lIns="111975" spcFirstLastPara="1" rIns="111975" wrap="square" tIns="111975"/>
          <a:lstStyle>
            <a:lvl1pPr lvl="0" rtl="0">
              <a:spcBef>
                <a:spcPts val="0"/>
              </a:spcBef>
              <a:spcAft>
                <a:spcPts val="0"/>
              </a:spcAft>
              <a:buSzPts val="5900"/>
              <a:buNone/>
              <a:defRPr sz="5900"/>
            </a:lvl1pPr>
            <a:lvl2pPr lvl="1" rtl="0">
              <a:spcBef>
                <a:spcPts val="0"/>
              </a:spcBef>
              <a:spcAft>
                <a:spcPts val="0"/>
              </a:spcAft>
              <a:buSzPts val="5900"/>
              <a:buNone/>
              <a:defRPr sz="5900"/>
            </a:lvl2pPr>
            <a:lvl3pPr lvl="2" rtl="0">
              <a:spcBef>
                <a:spcPts val="0"/>
              </a:spcBef>
              <a:spcAft>
                <a:spcPts val="0"/>
              </a:spcAft>
              <a:buSzPts val="5900"/>
              <a:buNone/>
              <a:defRPr sz="5900"/>
            </a:lvl3pPr>
            <a:lvl4pPr lvl="3" rtl="0">
              <a:spcBef>
                <a:spcPts val="0"/>
              </a:spcBef>
              <a:spcAft>
                <a:spcPts val="0"/>
              </a:spcAft>
              <a:buSzPts val="5900"/>
              <a:buNone/>
              <a:defRPr sz="5900"/>
            </a:lvl4pPr>
            <a:lvl5pPr lvl="4" rtl="0">
              <a:spcBef>
                <a:spcPts val="0"/>
              </a:spcBef>
              <a:spcAft>
                <a:spcPts val="0"/>
              </a:spcAft>
              <a:buSzPts val="5900"/>
              <a:buNone/>
              <a:defRPr sz="5900"/>
            </a:lvl5pPr>
            <a:lvl6pPr lvl="5" rtl="0">
              <a:spcBef>
                <a:spcPts val="0"/>
              </a:spcBef>
              <a:spcAft>
                <a:spcPts val="0"/>
              </a:spcAft>
              <a:buSzPts val="5900"/>
              <a:buNone/>
              <a:defRPr sz="5900"/>
            </a:lvl6pPr>
            <a:lvl7pPr lvl="6" rtl="0">
              <a:spcBef>
                <a:spcPts val="0"/>
              </a:spcBef>
              <a:spcAft>
                <a:spcPts val="0"/>
              </a:spcAft>
              <a:buSzPts val="5900"/>
              <a:buNone/>
              <a:defRPr sz="5900"/>
            </a:lvl7pPr>
            <a:lvl8pPr lvl="7" rtl="0">
              <a:spcBef>
                <a:spcPts val="0"/>
              </a:spcBef>
              <a:spcAft>
                <a:spcPts val="0"/>
              </a:spcAft>
              <a:buSzPts val="5900"/>
              <a:buNone/>
              <a:defRPr sz="5900"/>
            </a:lvl8pPr>
            <a:lvl9pPr lvl="8" rtl="0">
              <a:spcBef>
                <a:spcPts val="0"/>
              </a:spcBef>
              <a:spcAft>
                <a:spcPts val="0"/>
              </a:spcAft>
              <a:buSzPts val="5900"/>
              <a:buNone/>
              <a:defRPr sz="5900"/>
            </a:lvl9pPr>
          </a:lstStyle>
          <a:p/>
        </p:txBody>
      </p:sp>
      <p:sp>
        <p:nvSpPr>
          <p:cNvPr id="61" name="Shape 61"/>
          <p:cNvSpPr txBox="1"/>
          <p:nvPr>
            <p:ph idx="12" type="sldNum"/>
          </p:nvPr>
        </p:nvSpPr>
        <p:spPr>
          <a:xfrm>
            <a:off x="9340296" y="6853777"/>
            <a:ext cx="604800" cy="578400"/>
          </a:xfrm>
          <a:prstGeom prst="rect">
            <a:avLst/>
          </a:prstGeom>
        </p:spPr>
        <p:txBody>
          <a:bodyPr anchorCtr="0" anchor="ctr" bIns="111975" lIns="111975" spcFirstLastPara="1" rIns="111975" wrap="square" tIns="1119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2" name="Shape 62"/>
        <p:cNvGrpSpPr/>
        <p:nvPr/>
      </p:nvGrpSpPr>
      <p:grpSpPr>
        <a:xfrm>
          <a:off x="0" y="0"/>
          <a:ext cx="0" cy="0"/>
          <a:chOff x="0" y="0"/>
          <a:chExt cx="0" cy="0"/>
        </a:xfrm>
      </p:grpSpPr>
      <p:sp>
        <p:nvSpPr>
          <p:cNvPr id="63" name="Shape 63"/>
          <p:cNvSpPr/>
          <p:nvPr/>
        </p:nvSpPr>
        <p:spPr>
          <a:xfrm>
            <a:off x="5040313" y="-184"/>
            <a:ext cx="5040300" cy="7559700"/>
          </a:xfrm>
          <a:prstGeom prst="rect">
            <a:avLst/>
          </a:prstGeom>
          <a:solidFill>
            <a:schemeClr val="lt2"/>
          </a:solidFill>
          <a:ln>
            <a:noFill/>
          </a:ln>
        </p:spPr>
        <p:txBody>
          <a:bodyPr anchorCtr="0" anchor="ctr" bIns="111975" lIns="111975" spcFirstLastPara="1" rIns="111975" wrap="square" tIns="111975">
            <a:noAutofit/>
          </a:bodyPr>
          <a:lstStyle/>
          <a:p>
            <a:pPr indent="0" lvl="0" marL="0">
              <a:spcBef>
                <a:spcPts val="0"/>
              </a:spcBef>
              <a:spcAft>
                <a:spcPts val="0"/>
              </a:spcAft>
              <a:buNone/>
            </a:pPr>
            <a:r>
              <a:t/>
            </a:r>
            <a:endParaRPr/>
          </a:p>
        </p:txBody>
      </p:sp>
      <p:sp>
        <p:nvSpPr>
          <p:cNvPr id="64" name="Shape 64"/>
          <p:cNvSpPr txBox="1"/>
          <p:nvPr>
            <p:ph type="title"/>
          </p:nvPr>
        </p:nvSpPr>
        <p:spPr>
          <a:xfrm>
            <a:off x="292695" y="1812463"/>
            <a:ext cx="4459500" cy="2178600"/>
          </a:xfrm>
          <a:prstGeom prst="rect">
            <a:avLst/>
          </a:prstGeom>
        </p:spPr>
        <p:txBody>
          <a:bodyPr anchorCtr="0" anchor="b" bIns="111975" lIns="111975" spcFirstLastPara="1" rIns="111975" wrap="square" tIns="111975"/>
          <a:lstStyle>
            <a:lvl1pPr lvl="0" rtl="0" algn="ctr">
              <a:spcBef>
                <a:spcPts val="0"/>
              </a:spcBef>
              <a:spcAft>
                <a:spcPts val="0"/>
              </a:spcAft>
              <a:buSzPts val="5100"/>
              <a:buNone/>
              <a:defRPr sz="5100"/>
            </a:lvl1pPr>
            <a:lvl2pPr lvl="1" rtl="0" algn="ctr">
              <a:spcBef>
                <a:spcPts val="0"/>
              </a:spcBef>
              <a:spcAft>
                <a:spcPts val="0"/>
              </a:spcAft>
              <a:buSzPts val="5100"/>
              <a:buNone/>
              <a:defRPr sz="5100"/>
            </a:lvl2pPr>
            <a:lvl3pPr lvl="2" rtl="0" algn="ctr">
              <a:spcBef>
                <a:spcPts val="0"/>
              </a:spcBef>
              <a:spcAft>
                <a:spcPts val="0"/>
              </a:spcAft>
              <a:buSzPts val="5100"/>
              <a:buNone/>
              <a:defRPr sz="5100"/>
            </a:lvl3pPr>
            <a:lvl4pPr lvl="3" rtl="0" algn="ctr">
              <a:spcBef>
                <a:spcPts val="0"/>
              </a:spcBef>
              <a:spcAft>
                <a:spcPts val="0"/>
              </a:spcAft>
              <a:buSzPts val="5100"/>
              <a:buNone/>
              <a:defRPr sz="5100"/>
            </a:lvl4pPr>
            <a:lvl5pPr lvl="4" rtl="0" algn="ctr">
              <a:spcBef>
                <a:spcPts val="0"/>
              </a:spcBef>
              <a:spcAft>
                <a:spcPts val="0"/>
              </a:spcAft>
              <a:buSzPts val="5100"/>
              <a:buNone/>
              <a:defRPr sz="5100"/>
            </a:lvl5pPr>
            <a:lvl6pPr lvl="5" rtl="0" algn="ctr">
              <a:spcBef>
                <a:spcPts val="0"/>
              </a:spcBef>
              <a:spcAft>
                <a:spcPts val="0"/>
              </a:spcAft>
              <a:buSzPts val="5100"/>
              <a:buNone/>
              <a:defRPr sz="5100"/>
            </a:lvl6pPr>
            <a:lvl7pPr lvl="6" rtl="0" algn="ctr">
              <a:spcBef>
                <a:spcPts val="0"/>
              </a:spcBef>
              <a:spcAft>
                <a:spcPts val="0"/>
              </a:spcAft>
              <a:buSzPts val="5100"/>
              <a:buNone/>
              <a:defRPr sz="5100"/>
            </a:lvl7pPr>
            <a:lvl8pPr lvl="7" rtl="0" algn="ctr">
              <a:spcBef>
                <a:spcPts val="0"/>
              </a:spcBef>
              <a:spcAft>
                <a:spcPts val="0"/>
              </a:spcAft>
              <a:buSzPts val="5100"/>
              <a:buNone/>
              <a:defRPr sz="5100"/>
            </a:lvl8pPr>
            <a:lvl9pPr lvl="8" rtl="0" algn="ctr">
              <a:spcBef>
                <a:spcPts val="0"/>
              </a:spcBef>
              <a:spcAft>
                <a:spcPts val="0"/>
              </a:spcAft>
              <a:buSzPts val="5100"/>
              <a:buNone/>
              <a:defRPr sz="5100"/>
            </a:lvl9pPr>
          </a:lstStyle>
          <a:p/>
        </p:txBody>
      </p:sp>
      <p:sp>
        <p:nvSpPr>
          <p:cNvPr id="65" name="Shape 65"/>
          <p:cNvSpPr txBox="1"/>
          <p:nvPr>
            <p:ph idx="1" type="subTitle"/>
          </p:nvPr>
        </p:nvSpPr>
        <p:spPr>
          <a:xfrm>
            <a:off x="292695" y="4119828"/>
            <a:ext cx="4459500" cy="1815300"/>
          </a:xfrm>
          <a:prstGeom prst="rect">
            <a:avLst/>
          </a:prstGeom>
        </p:spPr>
        <p:txBody>
          <a:bodyPr anchorCtr="0" anchor="t" bIns="111975" lIns="111975" spcFirstLastPara="1" rIns="111975" wrap="square" tIns="111975"/>
          <a:lstStyle>
            <a:lvl1pPr lvl="0" rtl="0" algn="ctr">
              <a:lnSpc>
                <a:spcPct val="100000"/>
              </a:lnSpc>
              <a:spcBef>
                <a:spcPts val="0"/>
              </a:spcBef>
              <a:spcAft>
                <a:spcPts val="0"/>
              </a:spcAft>
              <a:buSzPts val="2600"/>
              <a:buNone/>
              <a:defRPr sz="2600"/>
            </a:lvl1pPr>
            <a:lvl2pPr lvl="1" rtl="0" algn="ctr">
              <a:lnSpc>
                <a:spcPct val="100000"/>
              </a:lnSpc>
              <a:spcBef>
                <a:spcPts val="0"/>
              </a:spcBef>
              <a:spcAft>
                <a:spcPts val="0"/>
              </a:spcAft>
              <a:buSzPts val="2600"/>
              <a:buNone/>
              <a:defRPr sz="2600"/>
            </a:lvl2pPr>
            <a:lvl3pPr lvl="2" rtl="0" algn="ctr">
              <a:lnSpc>
                <a:spcPct val="100000"/>
              </a:lnSpc>
              <a:spcBef>
                <a:spcPts val="0"/>
              </a:spcBef>
              <a:spcAft>
                <a:spcPts val="0"/>
              </a:spcAft>
              <a:buSzPts val="2600"/>
              <a:buNone/>
              <a:defRPr sz="2600"/>
            </a:lvl3pPr>
            <a:lvl4pPr lvl="3" rtl="0" algn="ctr">
              <a:lnSpc>
                <a:spcPct val="100000"/>
              </a:lnSpc>
              <a:spcBef>
                <a:spcPts val="0"/>
              </a:spcBef>
              <a:spcAft>
                <a:spcPts val="0"/>
              </a:spcAft>
              <a:buSzPts val="2600"/>
              <a:buNone/>
              <a:defRPr sz="2600"/>
            </a:lvl4pPr>
            <a:lvl5pPr lvl="4" rtl="0" algn="ctr">
              <a:lnSpc>
                <a:spcPct val="100000"/>
              </a:lnSpc>
              <a:spcBef>
                <a:spcPts val="0"/>
              </a:spcBef>
              <a:spcAft>
                <a:spcPts val="0"/>
              </a:spcAft>
              <a:buSzPts val="2600"/>
              <a:buNone/>
              <a:defRPr sz="2600"/>
            </a:lvl5pPr>
            <a:lvl6pPr lvl="5" rtl="0" algn="ctr">
              <a:lnSpc>
                <a:spcPct val="100000"/>
              </a:lnSpc>
              <a:spcBef>
                <a:spcPts val="0"/>
              </a:spcBef>
              <a:spcAft>
                <a:spcPts val="0"/>
              </a:spcAft>
              <a:buSzPts val="2600"/>
              <a:buNone/>
              <a:defRPr sz="2600"/>
            </a:lvl6pPr>
            <a:lvl7pPr lvl="6" rtl="0" algn="ctr">
              <a:lnSpc>
                <a:spcPct val="100000"/>
              </a:lnSpc>
              <a:spcBef>
                <a:spcPts val="0"/>
              </a:spcBef>
              <a:spcAft>
                <a:spcPts val="0"/>
              </a:spcAft>
              <a:buSzPts val="2600"/>
              <a:buNone/>
              <a:defRPr sz="2600"/>
            </a:lvl7pPr>
            <a:lvl8pPr lvl="7" rtl="0" algn="ctr">
              <a:lnSpc>
                <a:spcPct val="100000"/>
              </a:lnSpc>
              <a:spcBef>
                <a:spcPts val="0"/>
              </a:spcBef>
              <a:spcAft>
                <a:spcPts val="0"/>
              </a:spcAft>
              <a:buSzPts val="2600"/>
              <a:buNone/>
              <a:defRPr sz="2600"/>
            </a:lvl8pPr>
            <a:lvl9pPr lvl="8" rtl="0" algn="ctr">
              <a:lnSpc>
                <a:spcPct val="100000"/>
              </a:lnSpc>
              <a:spcBef>
                <a:spcPts val="0"/>
              </a:spcBef>
              <a:spcAft>
                <a:spcPts val="0"/>
              </a:spcAft>
              <a:buSzPts val="2600"/>
              <a:buNone/>
              <a:defRPr sz="2600"/>
            </a:lvl9pPr>
          </a:lstStyle>
          <a:p/>
        </p:txBody>
      </p:sp>
      <p:sp>
        <p:nvSpPr>
          <p:cNvPr id="66" name="Shape 66"/>
          <p:cNvSpPr txBox="1"/>
          <p:nvPr>
            <p:ph idx="2" type="body"/>
          </p:nvPr>
        </p:nvSpPr>
        <p:spPr>
          <a:xfrm>
            <a:off x="5445456" y="1064211"/>
            <a:ext cx="4230000" cy="5430900"/>
          </a:xfrm>
          <a:prstGeom prst="rect">
            <a:avLst/>
          </a:prstGeom>
        </p:spPr>
        <p:txBody>
          <a:bodyPr anchorCtr="0" anchor="ctr" bIns="111975" lIns="111975" spcFirstLastPara="1" rIns="111975" wrap="square" tIns="111975"/>
          <a:lstStyle>
            <a:lvl1pPr indent="-368300" lvl="0" marL="457200" rtl="0">
              <a:spcBef>
                <a:spcPts val="0"/>
              </a:spcBef>
              <a:spcAft>
                <a:spcPts val="0"/>
              </a:spcAft>
              <a:buSzPts val="2200"/>
              <a:buChar char="●"/>
              <a:defRPr/>
            </a:lvl1pPr>
            <a:lvl2pPr indent="-336550" lvl="1" marL="914400" rtl="0">
              <a:spcBef>
                <a:spcPts val="2000"/>
              </a:spcBef>
              <a:spcAft>
                <a:spcPts val="0"/>
              </a:spcAft>
              <a:buSzPts val="1700"/>
              <a:buChar char="○"/>
              <a:defRPr/>
            </a:lvl2pPr>
            <a:lvl3pPr indent="-336550" lvl="2" marL="1371600" rtl="0">
              <a:spcBef>
                <a:spcPts val="2000"/>
              </a:spcBef>
              <a:spcAft>
                <a:spcPts val="0"/>
              </a:spcAft>
              <a:buSzPts val="1700"/>
              <a:buChar char="■"/>
              <a:defRPr/>
            </a:lvl3pPr>
            <a:lvl4pPr indent="-336550" lvl="3" marL="1828800" rtl="0">
              <a:spcBef>
                <a:spcPts val="2000"/>
              </a:spcBef>
              <a:spcAft>
                <a:spcPts val="0"/>
              </a:spcAft>
              <a:buSzPts val="1700"/>
              <a:buChar char="●"/>
              <a:defRPr/>
            </a:lvl4pPr>
            <a:lvl5pPr indent="-336550" lvl="4" marL="2286000" rtl="0">
              <a:spcBef>
                <a:spcPts val="2000"/>
              </a:spcBef>
              <a:spcAft>
                <a:spcPts val="0"/>
              </a:spcAft>
              <a:buSzPts val="1700"/>
              <a:buChar char="○"/>
              <a:defRPr/>
            </a:lvl5pPr>
            <a:lvl6pPr indent="-336550" lvl="5" marL="2743200" rtl="0">
              <a:spcBef>
                <a:spcPts val="2000"/>
              </a:spcBef>
              <a:spcAft>
                <a:spcPts val="0"/>
              </a:spcAft>
              <a:buSzPts val="1700"/>
              <a:buChar char="■"/>
              <a:defRPr/>
            </a:lvl6pPr>
            <a:lvl7pPr indent="-336550" lvl="6" marL="3200400" rtl="0">
              <a:spcBef>
                <a:spcPts val="2000"/>
              </a:spcBef>
              <a:spcAft>
                <a:spcPts val="0"/>
              </a:spcAft>
              <a:buSzPts val="1700"/>
              <a:buChar char="●"/>
              <a:defRPr/>
            </a:lvl7pPr>
            <a:lvl8pPr indent="-336550" lvl="7" marL="3657600" rtl="0">
              <a:spcBef>
                <a:spcPts val="2000"/>
              </a:spcBef>
              <a:spcAft>
                <a:spcPts val="0"/>
              </a:spcAft>
              <a:buSzPts val="1700"/>
              <a:buChar char="○"/>
              <a:defRPr/>
            </a:lvl8pPr>
            <a:lvl9pPr indent="-336550" lvl="8" marL="4114800" rtl="0">
              <a:spcBef>
                <a:spcPts val="2000"/>
              </a:spcBef>
              <a:spcAft>
                <a:spcPts val="2000"/>
              </a:spcAft>
              <a:buSzPts val="1700"/>
              <a:buChar char="■"/>
              <a:defRPr/>
            </a:lvl9pPr>
          </a:lstStyle>
          <a:p/>
        </p:txBody>
      </p:sp>
      <p:sp>
        <p:nvSpPr>
          <p:cNvPr id="67" name="Shape 67"/>
          <p:cNvSpPr txBox="1"/>
          <p:nvPr>
            <p:ph idx="12" type="sldNum"/>
          </p:nvPr>
        </p:nvSpPr>
        <p:spPr>
          <a:xfrm>
            <a:off x="9340296" y="6853777"/>
            <a:ext cx="604800" cy="578400"/>
          </a:xfrm>
          <a:prstGeom prst="rect">
            <a:avLst/>
          </a:prstGeom>
        </p:spPr>
        <p:txBody>
          <a:bodyPr anchorCtr="0" anchor="ctr" bIns="111975" lIns="111975" spcFirstLastPara="1" rIns="111975" wrap="square" tIns="1119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8" name="Shape 68"/>
        <p:cNvGrpSpPr/>
        <p:nvPr/>
      </p:nvGrpSpPr>
      <p:grpSpPr>
        <a:xfrm>
          <a:off x="0" y="0"/>
          <a:ext cx="0" cy="0"/>
          <a:chOff x="0" y="0"/>
          <a:chExt cx="0" cy="0"/>
        </a:xfrm>
      </p:grpSpPr>
      <p:sp>
        <p:nvSpPr>
          <p:cNvPr id="69" name="Shape 69"/>
          <p:cNvSpPr txBox="1"/>
          <p:nvPr>
            <p:ph idx="1" type="body"/>
          </p:nvPr>
        </p:nvSpPr>
        <p:spPr>
          <a:xfrm>
            <a:off x="343628" y="6217901"/>
            <a:ext cx="6613200" cy="889200"/>
          </a:xfrm>
          <a:prstGeom prst="rect">
            <a:avLst/>
          </a:prstGeom>
        </p:spPr>
        <p:txBody>
          <a:bodyPr anchorCtr="0" anchor="ctr" bIns="111975" lIns="111975" spcFirstLastPara="1" rIns="111975" wrap="square" tIns="111975"/>
          <a:lstStyle>
            <a:lvl1pPr indent="-228600" lvl="0" marL="457200" rtl="0">
              <a:lnSpc>
                <a:spcPct val="100000"/>
              </a:lnSpc>
              <a:spcBef>
                <a:spcPts val="0"/>
              </a:spcBef>
              <a:spcAft>
                <a:spcPts val="0"/>
              </a:spcAft>
              <a:buSzPts val="2200"/>
              <a:buNone/>
              <a:defRPr/>
            </a:lvl1pPr>
          </a:lstStyle>
          <a:p/>
        </p:txBody>
      </p:sp>
      <p:sp>
        <p:nvSpPr>
          <p:cNvPr id="70" name="Shape 70"/>
          <p:cNvSpPr txBox="1"/>
          <p:nvPr>
            <p:ph idx="12" type="sldNum"/>
          </p:nvPr>
        </p:nvSpPr>
        <p:spPr>
          <a:xfrm>
            <a:off x="9340296" y="6853777"/>
            <a:ext cx="604800" cy="578400"/>
          </a:xfrm>
          <a:prstGeom prst="rect">
            <a:avLst/>
          </a:prstGeom>
        </p:spPr>
        <p:txBody>
          <a:bodyPr anchorCtr="0" anchor="ctr" bIns="111975" lIns="111975" spcFirstLastPara="1" rIns="111975" wrap="square" tIns="1119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71" name="Shape 71"/>
        <p:cNvGrpSpPr/>
        <p:nvPr/>
      </p:nvGrpSpPr>
      <p:grpSpPr>
        <a:xfrm>
          <a:off x="0" y="0"/>
          <a:ext cx="0" cy="0"/>
          <a:chOff x="0" y="0"/>
          <a:chExt cx="0" cy="0"/>
        </a:xfrm>
      </p:grpSpPr>
      <p:sp>
        <p:nvSpPr>
          <p:cNvPr id="72" name="Shape 72"/>
          <p:cNvSpPr txBox="1"/>
          <p:nvPr>
            <p:ph type="title"/>
          </p:nvPr>
        </p:nvSpPr>
        <p:spPr>
          <a:xfrm>
            <a:off x="343628" y="1625731"/>
            <a:ext cx="9393300" cy="2886000"/>
          </a:xfrm>
          <a:prstGeom prst="rect">
            <a:avLst/>
          </a:prstGeom>
        </p:spPr>
        <p:txBody>
          <a:bodyPr anchorCtr="0" anchor="b" bIns="111975" lIns="111975" spcFirstLastPara="1" rIns="111975" wrap="square" tIns="111975"/>
          <a:lstStyle>
            <a:lvl1pPr lvl="0" rtl="0" algn="ctr">
              <a:spcBef>
                <a:spcPts val="0"/>
              </a:spcBef>
              <a:spcAft>
                <a:spcPts val="0"/>
              </a:spcAft>
              <a:buSzPts val="14700"/>
              <a:buNone/>
              <a:defRPr sz="14700"/>
            </a:lvl1pPr>
            <a:lvl2pPr lvl="1" rtl="0" algn="ctr">
              <a:spcBef>
                <a:spcPts val="0"/>
              </a:spcBef>
              <a:spcAft>
                <a:spcPts val="0"/>
              </a:spcAft>
              <a:buSzPts val="14700"/>
              <a:buNone/>
              <a:defRPr sz="14700"/>
            </a:lvl2pPr>
            <a:lvl3pPr lvl="2" rtl="0" algn="ctr">
              <a:spcBef>
                <a:spcPts val="0"/>
              </a:spcBef>
              <a:spcAft>
                <a:spcPts val="0"/>
              </a:spcAft>
              <a:buSzPts val="14700"/>
              <a:buNone/>
              <a:defRPr sz="14700"/>
            </a:lvl3pPr>
            <a:lvl4pPr lvl="3" rtl="0" algn="ctr">
              <a:spcBef>
                <a:spcPts val="0"/>
              </a:spcBef>
              <a:spcAft>
                <a:spcPts val="0"/>
              </a:spcAft>
              <a:buSzPts val="14700"/>
              <a:buNone/>
              <a:defRPr sz="14700"/>
            </a:lvl4pPr>
            <a:lvl5pPr lvl="4" rtl="0" algn="ctr">
              <a:spcBef>
                <a:spcPts val="0"/>
              </a:spcBef>
              <a:spcAft>
                <a:spcPts val="0"/>
              </a:spcAft>
              <a:buSzPts val="14700"/>
              <a:buNone/>
              <a:defRPr sz="14700"/>
            </a:lvl5pPr>
            <a:lvl6pPr lvl="5" rtl="0" algn="ctr">
              <a:spcBef>
                <a:spcPts val="0"/>
              </a:spcBef>
              <a:spcAft>
                <a:spcPts val="0"/>
              </a:spcAft>
              <a:buSzPts val="14700"/>
              <a:buNone/>
              <a:defRPr sz="14700"/>
            </a:lvl6pPr>
            <a:lvl7pPr lvl="6" rtl="0" algn="ctr">
              <a:spcBef>
                <a:spcPts val="0"/>
              </a:spcBef>
              <a:spcAft>
                <a:spcPts val="0"/>
              </a:spcAft>
              <a:buSzPts val="14700"/>
              <a:buNone/>
              <a:defRPr sz="14700"/>
            </a:lvl7pPr>
            <a:lvl8pPr lvl="7" rtl="0" algn="ctr">
              <a:spcBef>
                <a:spcPts val="0"/>
              </a:spcBef>
              <a:spcAft>
                <a:spcPts val="0"/>
              </a:spcAft>
              <a:buSzPts val="14700"/>
              <a:buNone/>
              <a:defRPr sz="14700"/>
            </a:lvl8pPr>
            <a:lvl9pPr lvl="8" rtl="0" algn="ctr">
              <a:spcBef>
                <a:spcPts val="0"/>
              </a:spcBef>
              <a:spcAft>
                <a:spcPts val="0"/>
              </a:spcAft>
              <a:buSzPts val="14700"/>
              <a:buNone/>
              <a:defRPr sz="14700"/>
            </a:lvl9pPr>
          </a:lstStyle>
          <a:p/>
        </p:txBody>
      </p:sp>
      <p:sp>
        <p:nvSpPr>
          <p:cNvPr id="73" name="Shape 73"/>
          <p:cNvSpPr txBox="1"/>
          <p:nvPr>
            <p:ph idx="1" type="body"/>
          </p:nvPr>
        </p:nvSpPr>
        <p:spPr>
          <a:xfrm>
            <a:off x="343628" y="4632992"/>
            <a:ext cx="9393300" cy="1911900"/>
          </a:xfrm>
          <a:prstGeom prst="rect">
            <a:avLst/>
          </a:prstGeom>
        </p:spPr>
        <p:txBody>
          <a:bodyPr anchorCtr="0" anchor="t" bIns="111975" lIns="111975" spcFirstLastPara="1" rIns="111975" wrap="square" tIns="111975"/>
          <a:lstStyle>
            <a:lvl1pPr indent="-368300" lvl="0" marL="457200" rtl="0" algn="ctr">
              <a:spcBef>
                <a:spcPts val="0"/>
              </a:spcBef>
              <a:spcAft>
                <a:spcPts val="0"/>
              </a:spcAft>
              <a:buSzPts val="2200"/>
              <a:buChar char="●"/>
              <a:defRPr/>
            </a:lvl1pPr>
            <a:lvl2pPr indent="-336550" lvl="1" marL="914400" rtl="0" algn="ctr">
              <a:spcBef>
                <a:spcPts val="2000"/>
              </a:spcBef>
              <a:spcAft>
                <a:spcPts val="0"/>
              </a:spcAft>
              <a:buSzPts val="1700"/>
              <a:buChar char="○"/>
              <a:defRPr/>
            </a:lvl2pPr>
            <a:lvl3pPr indent="-336550" lvl="2" marL="1371600" rtl="0" algn="ctr">
              <a:spcBef>
                <a:spcPts val="2000"/>
              </a:spcBef>
              <a:spcAft>
                <a:spcPts val="0"/>
              </a:spcAft>
              <a:buSzPts val="1700"/>
              <a:buChar char="■"/>
              <a:defRPr/>
            </a:lvl3pPr>
            <a:lvl4pPr indent="-336550" lvl="3" marL="1828800" rtl="0" algn="ctr">
              <a:spcBef>
                <a:spcPts val="2000"/>
              </a:spcBef>
              <a:spcAft>
                <a:spcPts val="0"/>
              </a:spcAft>
              <a:buSzPts val="1700"/>
              <a:buChar char="●"/>
              <a:defRPr/>
            </a:lvl4pPr>
            <a:lvl5pPr indent="-336550" lvl="4" marL="2286000" rtl="0" algn="ctr">
              <a:spcBef>
                <a:spcPts val="2000"/>
              </a:spcBef>
              <a:spcAft>
                <a:spcPts val="0"/>
              </a:spcAft>
              <a:buSzPts val="1700"/>
              <a:buChar char="○"/>
              <a:defRPr/>
            </a:lvl5pPr>
            <a:lvl6pPr indent="-336550" lvl="5" marL="2743200" rtl="0" algn="ctr">
              <a:spcBef>
                <a:spcPts val="2000"/>
              </a:spcBef>
              <a:spcAft>
                <a:spcPts val="0"/>
              </a:spcAft>
              <a:buSzPts val="1700"/>
              <a:buChar char="■"/>
              <a:defRPr/>
            </a:lvl6pPr>
            <a:lvl7pPr indent="-336550" lvl="6" marL="3200400" rtl="0" algn="ctr">
              <a:spcBef>
                <a:spcPts val="2000"/>
              </a:spcBef>
              <a:spcAft>
                <a:spcPts val="0"/>
              </a:spcAft>
              <a:buSzPts val="1700"/>
              <a:buChar char="●"/>
              <a:defRPr/>
            </a:lvl7pPr>
            <a:lvl8pPr indent="-336550" lvl="7" marL="3657600" rtl="0" algn="ctr">
              <a:spcBef>
                <a:spcPts val="2000"/>
              </a:spcBef>
              <a:spcAft>
                <a:spcPts val="0"/>
              </a:spcAft>
              <a:buSzPts val="1700"/>
              <a:buChar char="○"/>
              <a:defRPr/>
            </a:lvl8pPr>
            <a:lvl9pPr indent="-336550" lvl="8" marL="4114800" rtl="0" algn="ctr">
              <a:spcBef>
                <a:spcPts val="2000"/>
              </a:spcBef>
              <a:spcAft>
                <a:spcPts val="2000"/>
              </a:spcAft>
              <a:buSzPts val="1700"/>
              <a:buChar char="■"/>
              <a:defRPr/>
            </a:lvl9pPr>
          </a:lstStyle>
          <a:p/>
        </p:txBody>
      </p:sp>
      <p:sp>
        <p:nvSpPr>
          <p:cNvPr id="74" name="Shape 74"/>
          <p:cNvSpPr txBox="1"/>
          <p:nvPr>
            <p:ph idx="12" type="sldNum"/>
          </p:nvPr>
        </p:nvSpPr>
        <p:spPr>
          <a:xfrm>
            <a:off x="9340296" y="6853777"/>
            <a:ext cx="604800" cy="578400"/>
          </a:xfrm>
          <a:prstGeom prst="rect">
            <a:avLst/>
          </a:prstGeom>
        </p:spPr>
        <p:txBody>
          <a:bodyPr anchorCtr="0" anchor="ctr" bIns="111975" lIns="111975" spcFirstLastPara="1" rIns="111975" wrap="square" tIns="1119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5" name="Shape 75"/>
        <p:cNvGrpSpPr/>
        <p:nvPr/>
      </p:nvGrpSpPr>
      <p:grpSpPr>
        <a:xfrm>
          <a:off x="0" y="0"/>
          <a:ext cx="0" cy="0"/>
          <a:chOff x="0" y="0"/>
          <a:chExt cx="0" cy="0"/>
        </a:xfrm>
      </p:grpSpPr>
      <p:sp>
        <p:nvSpPr>
          <p:cNvPr id="76" name="Shape 76"/>
          <p:cNvSpPr txBox="1"/>
          <p:nvPr>
            <p:ph idx="12" type="sldNum"/>
          </p:nvPr>
        </p:nvSpPr>
        <p:spPr>
          <a:xfrm>
            <a:off x="9340296" y="6853777"/>
            <a:ext cx="604800" cy="578400"/>
          </a:xfrm>
          <a:prstGeom prst="rect">
            <a:avLst/>
          </a:prstGeom>
        </p:spPr>
        <p:txBody>
          <a:bodyPr anchorCtr="0" anchor="ctr" bIns="111975" lIns="111975" spcFirstLastPara="1" rIns="111975" wrap="square" tIns="1119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2" name="Shape 22"/>
        <p:cNvGrpSpPr/>
        <p:nvPr/>
      </p:nvGrpSpPr>
      <p:grpSpPr>
        <a:xfrm>
          <a:off x="0" y="0"/>
          <a:ext cx="0" cy="0"/>
          <a:chOff x="0" y="0"/>
          <a:chExt cx="0" cy="0"/>
        </a:xfrm>
      </p:grpSpPr>
      <p:sp>
        <p:nvSpPr>
          <p:cNvPr id="23" name="Shape 23"/>
          <p:cNvSpPr txBox="1"/>
          <p:nvPr>
            <p:ph idx="10" type="dt"/>
          </p:nvPr>
        </p:nvSpPr>
        <p:spPr>
          <a:xfrm>
            <a:off x="503237" y="6886575"/>
            <a:ext cx="2346325" cy="519112"/>
          </a:xfrm>
          <a:prstGeom prst="rect">
            <a:avLst/>
          </a:prstGeom>
          <a:noFill/>
          <a:ln>
            <a:noFill/>
          </a:ln>
        </p:spPr>
        <p:txBody>
          <a:bodyPr anchorCtr="0" anchor="t" bIns="91425" lIns="91425" spcFirstLastPara="1" rIns="91425" wrap="square" tIns="91425"/>
          <a:lstStyle>
            <a:lvl1pPr lvl="0" marR="0" rtl="0" algn="l">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24" name="Shape 24"/>
          <p:cNvSpPr txBox="1"/>
          <p:nvPr>
            <p:ph idx="11" type="ftr"/>
          </p:nvPr>
        </p:nvSpPr>
        <p:spPr>
          <a:xfrm>
            <a:off x="3448050" y="6886575"/>
            <a:ext cx="3194050" cy="519112"/>
          </a:xfrm>
          <a:prstGeom prst="rect">
            <a:avLst/>
          </a:prstGeom>
          <a:noFill/>
          <a:ln>
            <a:noFill/>
          </a:ln>
        </p:spPr>
        <p:txBody>
          <a:bodyPr anchorCtr="0" anchor="t" bIns="91425" lIns="91425" spcFirstLastPara="1" rIns="91425" wrap="square" tIns="91425"/>
          <a:lstStyle>
            <a:lvl1pPr lvl="0" marR="0" rtl="0" algn="ctr">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25" name="Shape 25"/>
          <p:cNvSpPr txBox="1"/>
          <p:nvPr>
            <p:ph idx="12" type="sldNum"/>
          </p:nvPr>
        </p:nvSpPr>
        <p:spPr>
          <a:xfrm>
            <a:off x="7227887" y="6886575"/>
            <a:ext cx="2346325" cy="519112"/>
          </a:xfrm>
          <a:prstGeom prst="rect">
            <a:avLst/>
          </a:prstGeom>
          <a:noFill/>
          <a:ln>
            <a:noFill/>
          </a:ln>
        </p:spPr>
        <p:txBody>
          <a:bodyPr anchorCtr="0" anchor="t" bIns="0" lIns="0" spcFirstLastPara="1" rIns="0" wrap="square" tIns="0">
            <a:noAutofit/>
          </a:bodyPr>
          <a:lstStyle>
            <a:lvl1pPr indent="0" lvl="0"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1pPr>
            <a:lvl2pPr indent="0" lvl="1"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2pPr>
            <a:lvl3pPr indent="0" lvl="2"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3pPr>
            <a:lvl4pPr indent="0" lvl="3"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4pPr>
            <a:lvl5pPr indent="0" lvl="4"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5pPr>
            <a:lvl6pPr indent="0" lvl="5"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6pPr>
            <a:lvl7pPr indent="0" lvl="6"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7pPr>
            <a:lvl8pPr indent="0" lvl="7"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8pPr>
            <a:lvl9pPr indent="0" lvl="8"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layout with centered title and subtitle placeholders" type="title">
  <p:cSld name="TITLE">
    <p:spTree>
      <p:nvGrpSpPr>
        <p:cNvPr id="26" name="Shape 26"/>
        <p:cNvGrpSpPr/>
        <p:nvPr/>
      </p:nvGrpSpPr>
      <p:grpSpPr>
        <a:xfrm>
          <a:off x="0" y="0"/>
          <a:ext cx="0" cy="0"/>
          <a:chOff x="0" y="0"/>
          <a:chExt cx="0" cy="0"/>
        </a:xfrm>
      </p:grpSpPr>
      <p:sp>
        <p:nvSpPr>
          <p:cNvPr id="27" name="Shape 27"/>
          <p:cNvSpPr txBox="1"/>
          <p:nvPr>
            <p:ph type="ctrTitle"/>
          </p:nvPr>
        </p:nvSpPr>
        <p:spPr>
          <a:xfrm>
            <a:off x="685800" y="2130425"/>
            <a:ext cx="7772400" cy="1470025"/>
          </a:xfrm>
          <a:prstGeom prst="rect">
            <a:avLst/>
          </a:prstGeom>
          <a:noFill/>
          <a:ln>
            <a:noFill/>
          </a:ln>
        </p:spPr>
        <p:txBody>
          <a:bodyPr anchorCtr="0" anchor="ctr" bIns="91425" lIns="91425" spcFirstLastPara="1" rIns="91425" wrap="square" tIns="91425"/>
          <a:lstStyle>
            <a:lvl1pPr lvl="0"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1pPr>
            <a:lvl2pPr lvl="1"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2pPr>
            <a:lvl3pPr lvl="2"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3pPr>
            <a:lvl4pPr lvl="3"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4pPr>
            <a:lvl5pPr lvl="4"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5pPr>
            <a:lvl6pPr lvl="5"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6pPr>
            <a:lvl7pPr lvl="6"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7pPr>
            <a:lvl8pPr lvl="7"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8pPr>
            <a:lvl9pPr lvl="8"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9pPr>
          </a:lstStyle>
          <a:p/>
        </p:txBody>
      </p:sp>
      <p:sp>
        <p:nvSpPr>
          <p:cNvPr id="28" name="Shape 28"/>
          <p:cNvSpPr txBox="1"/>
          <p:nvPr>
            <p:ph idx="1" type="subTitle"/>
          </p:nvPr>
        </p:nvSpPr>
        <p:spPr>
          <a:xfrm>
            <a:off x="1371600" y="3886200"/>
            <a:ext cx="6400800" cy="1752600"/>
          </a:xfrm>
          <a:prstGeom prst="rect">
            <a:avLst/>
          </a:prstGeom>
          <a:noFill/>
          <a:ln>
            <a:noFill/>
          </a:ln>
        </p:spPr>
        <p:txBody>
          <a:bodyPr anchorCtr="0" anchor="t" bIns="91425" lIns="91425" spcFirstLastPara="1" rIns="91425" wrap="square" tIns="91425"/>
          <a:lstStyle>
            <a:lvl1pPr lvl="0" marR="0" rtl="0" algn="l">
              <a:lnSpc>
                <a:spcPct val="93000"/>
              </a:lnSpc>
              <a:spcBef>
                <a:spcPts val="1400"/>
              </a:spcBef>
              <a:spcAft>
                <a:spcPts val="0"/>
              </a:spcAft>
              <a:buSzPts val="1400"/>
              <a:buNone/>
              <a:defRPr b="0" i="0" sz="3200" u="none" cap="none" strike="noStrike">
                <a:solidFill>
                  <a:srgbClr val="000000"/>
                </a:solidFill>
                <a:latin typeface="Arial"/>
                <a:ea typeface="Arial"/>
                <a:cs typeface="Arial"/>
                <a:sym typeface="Arial"/>
              </a:defRPr>
            </a:lvl1pPr>
            <a:lvl2pPr lvl="1" marR="0" rtl="0" algn="l">
              <a:lnSpc>
                <a:spcPct val="93000"/>
              </a:lnSpc>
              <a:spcBef>
                <a:spcPts val="1100"/>
              </a:spcBef>
              <a:spcAft>
                <a:spcPts val="0"/>
              </a:spcAft>
              <a:buSzPts val="1400"/>
              <a:buNone/>
              <a:defRPr b="0" i="0" sz="2800" u="none" cap="none" strike="noStrike">
                <a:solidFill>
                  <a:srgbClr val="000000"/>
                </a:solidFill>
                <a:latin typeface="Arial"/>
                <a:ea typeface="Arial"/>
                <a:cs typeface="Arial"/>
                <a:sym typeface="Arial"/>
              </a:defRPr>
            </a:lvl2pPr>
            <a:lvl3pPr lvl="2" marR="0" rtl="0" algn="l">
              <a:lnSpc>
                <a:spcPct val="93000"/>
              </a:lnSpc>
              <a:spcBef>
                <a:spcPts val="800"/>
              </a:spcBef>
              <a:spcAft>
                <a:spcPts val="0"/>
              </a:spcAft>
              <a:buSzPts val="1400"/>
              <a:buNone/>
              <a:defRPr b="0" i="0" sz="2400" u="none" cap="none" strike="noStrike">
                <a:solidFill>
                  <a:srgbClr val="000000"/>
                </a:solidFill>
                <a:latin typeface="Arial"/>
                <a:ea typeface="Arial"/>
                <a:cs typeface="Arial"/>
                <a:sym typeface="Arial"/>
              </a:defRPr>
            </a:lvl3pPr>
            <a:lvl4pPr lvl="3" marR="0" rtl="0" algn="l">
              <a:lnSpc>
                <a:spcPct val="93000"/>
              </a:lnSpc>
              <a:spcBef>
                <a:spcPts val="500"/>
              </a:spcBef>
              <a:spcAft>
                <a:spcPts val="0"/>
              </a:spcAft>
              <a:buSzPts val="1400"/>
              <a:buNone/>
              <a:defRPr b="0" i="0" sz="2000" u="none" cap="none" strike="noStrike">
                <a:solidFill>
                  <a:srgbClr val="000000"/>
                </a:solidFill>
                <a:latin typeface="Arial"/>
                <a:ea typeface="Arial"/>
                <a:cs typeface="Arial"/>
                <a:sym typeface="Arial"/>
              </a:defRPr>
            </a:lvl4pPr>
            <a:lvl5pPr lvl="4"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5pPr>
            <a:lvl6pPr lvl="5"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6pPr>
            <a:lvl7pPr lvl="6"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7pPr>
            <a:lvl8pPr lvl="7"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8pPr>
            <a:lvl9pPr lvl="8"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9pPr>
          </a:lstStyle>
          <a:p/>
        </p:txBody>
      </p:sp>
      <p:sp>
        <p:nvSpPr>
          <p:cNvPr id="29" name="Shape 29"/>
          <p:cNvSpPr txBox="1"/>
          <p:nvPr>
            <p:ph idx="10" type="dt"/>
          </p:nvPr>
        </p:nvSpPr>
        <p:spPr>
          <a:xfrm>
            <a:off x="503237" y="6886575"/>
            <a:ext cx="2346325" cy="519112"/>
          </a:xfrm>
          <a:prstGeom prst="rect">
            <a:avLst/>
          </a:prstGeom>
          <a:noFill/>
          <a:ln>
            <a:noFill/>
          </a:ln>
        </p:spPr>
        <p:txBody>
          <a:bodyPr anchorCtr="0" anchor="t" bIns="91425" lIns="91425" spcFirstLastPara="1" rIns="91425" wrap="square" tIns="91425"/>
          <a:lstStyle>
            <a:lvl1pPr lvl="0" marR="0" rtl="0" algn="l">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30" name="Shape 30"/>
          <p:cNvSpPr txBox="1"/>
          <p:nvPr>
            <p:ph idx="11" type="ftr"/>
          </p:nvPr>
        </p:nvSpPr>
        <p:spPr>
          <a:xfrm>
            <a:off x="3448050" y="6886575"/>
            <a:ext cx="3194050" cy="519112"/>
          </a:xfrm>
          <a:prstGeom prst="rect">
            <a:avLst/>
          </a:prstGeom>
          <a:noFill/>
          <a:ln>
            <a:noFill/>
          </a:ln>
        </p:spPr>
        <p:txBody>
          <a:bodyPr anchorCtr="0" anchor="t" bIns="91425" lIns="91425" spcFirstLastPara="1" rIns="91425" wrap="square" tIns="91425"/>
          <a:lstStyle>
            <a:lvl1pPr lvl="0" marR="0" rtl="0" algn="ctr">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31" name="Shape 31"/>
          <p:cNvSpPr txBox="1"/>
          <p:nvPr>
            <p:ph idx="12" type="sldNum"/>
          </p:nvPr>
        </p:nvSpPr>
        <p:spPr>
          <a:xfrm>
            <a:off x="7227887" y="6886575"/>
            <a:ext cx="2346325" cy="519112"/>
          </a:xfrm>
          <a:prstGeom prst="rect">
            <a:avLst/>
          </a:prstGeom>
          <a:noFill/>
          <a:ln>
            <a:noFill/>
          </a:ln>
        </p:spPr>
        <p:txBody>
          <a:bodyPr anchorCtr="0" anchor="t" bIns="0" lIns="0" spcFirstLastPara="1" rIns="0" wrap="square" tIns="0">
            <a:noAutofit/>
          </a:bodyPr>
          <a:lstStyle>
            <a:lvl1pPr indent="0" lvl="0"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1pPr>
            <a:lvl2pPr indent="0" lvl="1"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2pPr>
            <a:lvl3pPr indent="0" lvl="2"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3pPr>
            <a:lvl4pPr indent="0" lvl="3"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4pPr>
            <a:lvl5pPr indent="0" lvl="4"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5pPr>
            <a:lvl6pPr indent="0" lvl="5"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6pPr>
            <a:lvl7pPr indent="0" lvl="6"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7pPr>
            <a:lvl8pPr indent="0" lvl="7"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8pPr>
            <a:lvl9pPr indent="0" lvl="8" marL="0" marR="0" rtl="0" algn="r">
              <a:lnSpc>
                <a:spcPct val="93000"/>
              </a:lnSpc>
              <a:spcBef>
                <a:spcPts val="0"/>
              </a:spcBef>
              <a:spcAft>
                <a:spcPts val="0"/>
              </a:spcAft>
              <a:buNone/>
              <a:defRPr b="0" i="0" sz="1400" u="none">
                <a:solidFill>
                  <a:srgbClr val="000000"/>
                </a:solidFill>
                <a:latin typeface="Times New Roman"/>
                <a:ea typeface="Times New Roman"/>
                <a:cs typeface="Times New Roman"/>
                <a:sym typeface="Times New Roman"/>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36" name="Shape 36"/>
        <p:cNvGrpSpPr/>
        <p:nvPr/>
      </p:nvGrpSpPr>
      <p:grpSpPr>
        <a:xfrm>
          <a:off x="0" y="0"/>
          <a:ext cx="0" cy="0"/>
          <a:chOff x="0" y="0"/>
          <a:chExt cx="0" cy="0"/>
        </a:xfrm>
      </p:grpSpPr>
      <p:sp>
        <p:nvSpPr>
          <p:cNvPr id="37" name="Shape 37"/>
          <p:cNvSpPr txBox="1"/>
          <p:nvPr>
            <p:ph type="ctrTitle"/>
          </p:nvPr>
        </p:nvSpPr>
        <p:spPr>
          <a:xfrm>
            <a:off x="343637" y="1094341"/>
            <a:ext cx="9393300" cy="3016800"/>
          </a:xfrm>
          <a:prstGeom prst="rect">
            <a:avLst/>
          </a:prstGeom>
        </p:spPr>
        <p:txBody>
          <a:bodyPr anchorCtr="0" anchor="b" bIns="111975" lIns="111975" spcFirstLastPara="1" rIns="111975" wrap="square" tIns="111975"/>
          <a:lstStyle>
            <a:lvl1pPr lvl="0" rtl="0" algn="ctr">
              <a:spcBef>
                <a:spcPts val="0"/>
              </a:spcBef>
              <a:spcAft>
                <a:spcPts val="0"/>
              </a:spcAft>
              <a:buSzPts val="6400"/>
              <a:buNone/>
              <a:defRPr sz="6400"/>
            </a:lvl1pPr>
            <a:lvl2pPr lvl="1" rtl="0" algn="ctr">
              <a:spcBef>
                <a:spcPts val="0"/>
              </a:spcBef>
              <a:spcAft>
                <a:spcPts val="0"/>
              </a:spcAft>
              <a:buSzPts val="6400"/>
              <a:buNone/>
              <a:defRPr sz="6400"/>
            </a:lvl2pPr>
            <a:lvl3pPr lvl="2" rtl="0" algn="ctr">
              <a:spcBef>
                <a:spcPts val="0"/>
              </a:spcBef>
              <a:spcAft>
                <a:spcPts val="0"/>
              </a:spcAft>
              <a:buSzPts val="6400"/>
              <a:buNone/>
              <a:defRPr sz="6400"/>
            </a:lvl3pPr>
            <a:lvl4pPr lvl="3" rtl="0" algn="ctr">
              <a:spcBef>
                <a:spcPts val="0"/>
              </a:spcBef>
              <a:spcAft>
                <a:spcPts val="0"/>
              </a:spcAft>
              <a:buSzPts val="6400"/>
              <a:buNone/>
              <a:defRPr sz="6400"/>
            </a:lvl4pPr>
            <a:lvl5pPr lvl="4" rtl="0" algn="ctr">
              <a:spcBef>
                <a:spcPts val="0"/>
              </a:spcBef>
              <a:spcAft>
                <a:spcPts val="0"/>
              </a:spcAft>
              <a:buSzPts val="6400"/>
              <a:buNone/>
              <a:defRPr sz="6400"/>
            </a:lvl5pPr>
            <a:lvl6pPr lvl="5" rtl="0" algn="ctr">
              <a:spcBef>
                <a:spcPts val="0"/>
              </a:spcBef>
              <a:spcAft>
                <a:spcPts val="0"/>
              </a:spcAft>
              <a:buSzPts val="6400"/>
              <a:buNone/>
              <a:defRPr sz="6400"/>
            </a:lvl6pPr>
            <a:lvl7pPr lvl="6" rtl="0" algn="ctr">
              <a:spcBef>
                <a:spcPts val="0"/>
              </a:spcBef>
              <a:spcAft>
                <a:spcPts val="0"/>
              </a:spcAft>
              <a:buSzPts val="6400"/>
              <a:buNone/>
              <a:defRPr sz="6400"/>
            </a:lvl7pPr>
            <a:lvl8pPr lvl="7" rtl="0" algn="ctr">
              <a:spcBef>
                <a:spcPts val="0"/>
              </a:spcBef>
              <a:spcAft>
                <a:spcPts val="0"/>
              </a:spcAft>
              <a:buSzPts val="6400"/>
              <a:buNone/>
              <a:defRPr sz="6400"/>
            </a:lvl8pPr>
            <a:lvl9pPr lvl="8" rtl="0" algn="ctr">
              <a:spcBef>
                <a:spcPts val="0"/>
              </a:spcBef>
              <a:spcAft>
                <a:spcPts val="0"/>
              </a:spcAft>
              <a:buSzPts val="6400"/>
              <a:buNone/>
              <a:defRPr sz="6400"/>
            </a:lvl9pPr>
          </a:lstStyle>
          <a:p/>
        </p:txBody>
      </p:sp>
      <p:sp>
        <p:nvSpPr>
          <p:cNvPr id="38" name="Shape 38"/>
          <p:cNvSpPr txBox="1"/>
          <p:nvPr>
            <p:ph idx="1" type="subTitle"/>
          </p:nvPr>
        </p:nvSpPr>
        <p:spPr>
          <a:xfrm>
            <a:off x="343628" y="4165464"/>
            <a:ext cx="9393300" cy="1164900"/>
          </a:xfrm>
          <a:prstGeom prst="rect">
            <a:avLst/>
          </a:prstGeom>
        </p:spPr>
        <p:txBody>
          <a:bodyPr anchorCtr="0" anchor="t" bIns="111975" lIns="111975" spcFirstLastPara="1" rIns="111975" wrap="square" tIns="111975"/>
          <a:lstStyle>
            <a:lvl1pPr lvl="0" rtl="0" algn="ctr">
              <a:lnSpc>
                <a:spcPct val="100000"/>
              </a:lnSpc>
              <a:spcBef>
                <a:spcPts val="0"/>
              </a:spcBef>
              <a:spcAft>
                <a:spcPts val="0"/>
              </a:spcAft>
              <a:buSzPts val="3400"/>
              <a:buNone/>
              <a:defRPr sz="3400"/>
            </a:lvl1pPr>
            <a:lvl2pPr lvl="1" rtl="0" algn="ctr">
              <a:lnSpc>
                <a:spcPct val="100000"/>
              </a:lnSpc>
              <a:spcBef>
                <a:spcPts val="0"/>
              </a:spcBef>
              <a:spcAft>
                <a:spcPts val="0"/>
              </a:spcAft>
              <a:buSzPts val="3400"/>
              <a:buNone/>
              <a:defRPr sz="3400"/>
            </a:lvl2pPr>
            <a:lvl3pPr lvl="2" rtl="0" algn="ctr">
              <a:lnSpc>
                <a:spcPct val="100000"/>
              </a:lnSpc>
              <a:spcBef>
                <a:spcPts val="0"/>
              </a:spcBef>
              <a:spcAft>
                <a:spcPts val="0"/>
              </a:spcAft>
              <a:buSzPts val="3400"/>
              <a:buNone/>
              <a:defRPr sz="3400"/>
            </a:lvl3pPr>
            <a:lvl4pPr lvl="3" rtl="0" algn="ctr">
              <a:lnSpc>
                <a:spcPct val="100000"/>
              </a:lnSpc>
              <a:spcBef>
                <a:spcPts val="0"/>
              </a:spcBef>
              <a:spcAft>
                <a:spcPts val="0"/>
              </a:spcAft>
              <a:buSzPts val="3400"/>
              <a:buNone/>
              <a:defRPr sz="3400"/>
            </a:lvl4pPr>
            <a:lvl5pPr lvl="4" rtl="0" algn="ctr">
              <a:lnSpc>
                <a:spcPct val="100000"/>
              </a:lnSpc>
              <a:spcBef>
                <a:spcPts val="0"/>
              </a:spcBef>
              <a:spcAft>
                <a:spcPts val="0"/>
              </a:spcAft>
              <a:buSzPts val="3400"/>
              <a:buNone/>
              <a:defRPr sz="3400"/>
            </a:lvl5pPr>
            <a:lvl6pPr lvl="5" rtl="0" algn="ctr">
              <a:lnSpc>
                <a:spcPct val="100000"/>
              </a:lnSpc>
              <a:spcBef>
                <a:spcPts val="0"/>
              </a:spcBef>
              <a:spcAft>
                <a:spcPts val="0"/>
              </a:spcAft>
              <a:buSzPts val="3400"/>
              <a:buNone/>
              <a:defRPr sz="3400"/>
            </a:lvl6pPr>
            <a:lvl7pPr lvl="6" rtl="0" algn="ctr">
              <a:lnSpc>
                <a:spcPct val="100000"/>
              </a:lnSpc>
              <a:spcBef>
                <a:spcPts val="0"/>
              </a:spcBef>
              <a:spcAft>
                <a:spcPts val="0"/>
              </a:spcAft>
              <a:buSzPts val="3400"/>
              <a:buNone/>
              <a:defRPr sz="3400"/>
            </a:lvl7pPr>
            <a:lvl8pPr lvl="7" rtl="0" algn="ctr">
              <a:lnSpc>
                <a:spcPct val="100000"/>
              </a:lnSpc>
              <a:spcBef>
                <a:spcPts val="0"/>
              </a:spcBef>
              <a:spcAft>
                <a:spcPts val="0"/>
              </a:spcAft>
              <a:buSzPts val="3400"/>
              <a:buNone/>
              <a:defRPr sz="3400"/>
            </a:lvl8pPr>
            <a:lvl9pPr lvl="8" rtl="0" algn="ctr">
              <a:lnSpc>
                <a:spcPct val="100000"/>
              </a:lnSpc>
              <a:spcBef>
                <a:spcPts val="0"/>
              </a:spcBef>
              <a:spcAft>
                <a:spcPts val="0"/>
              </a:spcAft>
              <a:buSzPts val="3400"/>
              <a:buNone/>
              <a:defRPr sz="3400"/>
            </a:lvl9pPr>
          </a:lstStyle>
          <a:p/>
        </p:txBody>
      </p:sp>
      <p:sp>
        <p:nvSpPr>
          <p:cNvPr id="39" name="Shape 39"/>
          <p:cNvSpPr txBox="1"/>
          <p:nvPr>
            <p:ph idx="12" type="sldNum"/>
          </p:nvPr>
        </p:nvSpPr>
        <p:spPr>
          <a:xfrm>
            <a:off x="9340296" y="6853777"/>
            <a:ext cx="604800" cy="578400"/>
          </a:xfrm>
          <a:prstGeom prst="rect">
            <a:avLst/>
          </a:prstGeom>
        </p:spPr>
        <p:txBody>
          <a:bodyPr anchorCtr="0" anchor="ctr" bIns="111975" lIns="111975" spcFirstLastPara="1" rIns="111975" wrap="square" tIns="1119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40" name="Shape 40"/>
        <p:cNvGrpSpPr/>
        <p:nvPr/>
      </p:nvGrpSpPr>
      <p:grpSpPr>
        <a:xfrm>
          <a:off x="0" y="0"/>
          <a:ext cx="0" cy="0"/>
          <a:chOff x="0" y="0"/>
          <a:chExt cx="0" cy="0"/>
        </a:xfrm>
      </p:grpSpPr>
      <p:sp>
        <p:nvSpPr>
          <p:cNvPr id="41" name="Shape 41"/>
          <p:cNvSpPr txBox="1"/>
          <p:nvPr>
            <p:ph type="title"/>
          </p:nvPr>
        </p:nvSpPr>
        <p:spPr>
          <a:xfrm>
            <a:off x="343628" y="3161218"/>
            <a:ext cx="9393300" cy="1237200"/>
          </a:xfrm>
          <a:prstGeom prst="rect">
            <a:avLst/>
          </a:prstGeom>
        </p:spPr>
        <p:txBody>
          <a:bodyPr anchorCtr="0" anchor="ctr" bIns="111975" lIns="111975" spcFirstLastPara="1" rIns="111975" wrap="square" tIns="111975"/>
          <a:lstStyle>
            <a:lvl1pPr lvl="0" rtl="0" algn="ctr">
              <a:spcBef>
                <a:spcPts val="0"/>
              </a:spcBef>
              <a:spcAft>
                <a:spcPts val="0"/>
              </a:spcAft>
              <a:buSzPts val="4400"/>
              <a:buNone/>
              <a:defRPr sz="4400"/>
            </a:lvl1pPr>
            <a:lvl2pPr lvl="1" rtl="0" algn="ctr">
              <a:spcBef>
                <a:spcPts val="0"/>
              </a:spcBef>
              <a:spcAft>
                <a:spcPts val="0"/>
              </a:spcAft>
              <a:buSzPts val="4400"/>
              <a:buNone/>
              <a:defRPr sz="4400"/>
            </a:lvl2pPr>
            <a:lvl3pPr lvl="2" rtl="0" algn="ctr">
              <a:spcBef>
                <a:spcPts val="0"/>
              </a:spcBef>
              <a:spcAft>
                <a:spcPts val="0"/>
              </a:spcAft>
              <a:buSzPts val="4400"/>
              <a:buNone/>
              <a:defRPr sz="4400"/>
            </a:lvl3pPr>
            <a:lvl4pPr lvl="3" rtl="0" algn="ctr">
              <a:spcBef>
                <a:spcPts val="0"/>
              </a:spcBef>
              <a:spcAft>
                <a:spcPts val="0"/>
              </a:spcAft>
              <a:buSzPts val="4400"/>
              <a:buNone/>
              <a:defRPr sz="4400"/>
            </a:lvl4pPr>
            <a:lvl5pPr lvl="4" rtl="0" algn="ctr">
              <a:spcBef>
                <a:spcPts val="0"/>
              </a:spcBef>
              <a:spcAft>
                <a:spcPts val="0"/>
              </a:spcAft>
              <a:buSzPts val="4400"/>
              <a:buNone/>
              <a:defRPr sz="4400"/>
            </a:lvl5pPr>
            <a:lvl6pPr lvl="5" rtl="0" algn="ctr">
              <a:spcBef>
                <a:spcPts val="0"/>
              </a:spcBef>
              <a:spcAft>
                <a:spcPts val="0"/>
              </a:spcAft>
              <a:buSzPts val="4400"/>
              <a:buNone/>
              <a:defRPr sz="4400"/>
            </a:lvl6pPr>
            <a:lvl7pPr lvl="6" rtl="0" algn="ctr">
              <a:spcBef>
                <a:spcPts val="0"/>
              </a:spcBef>
              <a:spcAft>
                <a:spcPts val="0"/>
              </a:spcAft>
              <a:buSzPts val="4400"/>
              <a:buNone/>
              <a:defRPr sz="4400"/>
            </a:lvl7pPr>
            <a:lvl8pPr lvl="7" rtl="0" algn="ctr">
              <a:spcBef>
                <a:spcPts val="0"/>
              </a:spcBef>
              <a:spcAft>
                <a:spcPts val="0"/>
              </a:spcAft>
              <a:buSzPts val="4400"/>
              <a:buNone/>
              <a:defRPr sz="4400"/>
            </a:lvl8pPr>
            <a:lvl9pPr lvl="8" rtl="0" algn="ctr">
              <a:spcBef>
                <a:spcPts val="0"/>
              </a:spcBef>
              <a:spcAft>
                <a:spcPts val="0"/>
              </a:spcAft>
              <a:buSzPts val="4400"/>
              <a:buNone/>
              <a:defRPr sz="4400"/>
            </a:lvl9pPr>
          </a:lstStyle>
          <a:p/>
        </p:txBody>
      </p:sp>
      <p:sp>
        <p:nvSpPr>
          <p:cNvPr id="42" name="Shape 42"/>
          <p:cNvSpPr txBox="1"/>
          <p:nvPr>
            <p:ph idx="12" type="sldNum"/>
          </p:nvPr>
        </p:nvSpPr>
        <p:spPr>
          <a:xfrm>
            <a:off x="9340296" y="6853777"/>
            <a:ext cx="604800" cy="578400"/>
          </a:xfrm>
          <a:prstGeom prst="rect">
            <a:avLst/>
          </a:prstGeom>
        </p:spPr>
        <p:txBody>
          <a:bodyPr anchorCtr="0" anchor="ctr" bIns="111975" lIns="111975" spcFirstLastPara="1" rIns="111975" wrap="square" tIns="1119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3" name="Shape 43"/>
        <p:cNvGrpSpPr/>
        <p:nvPr/>
      </p:nvGrpSpPr>
      <p:grpSpPr>
        <a:xfrm>
          <a:off x="0" y="0"/>
          <a:ext cx="0" cy="0"/>
          <a:chOff x="0" y="0"/>
          <a:chExt cx="0" cy="0"/>
        </a:xfrm>
      </p:grpSpPr>
      <p:sp>
        <p:nvSpPr>
          <p:cNvPr id="44" name="Shape 44"/>
          <p:cNvSpPr txBox="1"/>
          <p:nvPr>
            <p:ph type="title"/>
          </p:nvPr>
        </p:nvSpPr>
        <p:spPr>
          <a:xfrm>
            <a:off x="343628" y="654077"/>
            <a:ext cx="9393300" cy="841800"/>
          </a:xfrm>
          <a:prstGeom prst="rect">
            <a:avLst/>
          </a:prstGeom>
        </p:spPr>
        <p:txBody>
          <a:bodyPr anchorCtr="0" anchor="t" bIns="111975" lIns="111975" spcFirstLastPara="1" rIns="111975" wrap="square" tIns="111975"/>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5" name="Shape 45"/>
          <p:cNvSpPr txBox="1"/>
          <p:nvPr>
            <p:ph idx="1" type="body"/>
          </p:nvPr>
        </p:nvSpPr>
        <p:spPr>
          <a:xfrm>
            <a:off x="343628" y="1693854"/>
            <a:ext cx="9393300" cy="5021400"/>
          </a:xfrm>
          <a:prstGeom prst="rect">
            <a:avLst/>
          </a:prstGeom>
        </p:spPr>
        <p:txBody>
          <a:bodyPr anchorCtr="0" anchor="t" bIns="111975" lIns="111975" spcFirstLastPara="1" rIns="111975" wrap="square" tIns="111975"/>
          <a:lstStyle>
            <a:lvl1pPr indent="-368300" lvl="0" marL="457200" rtl="0">
              <a:spcBef>
                <a:spcPts val="0"/>
              </a:spcBef>
              <a:spcAft>
                <a:spcPts val="0"/>
              </a:spcAft>
              <a:buSzPts val="2200"/>
              <a:buChar char="●"/>
              <a:defRPr/>
            </a:lvl1pPr>
            <a:lvl2pPr indent="-336550" lvl="1" marL="914400" rtl="0">
              <a:spcBef>
                <a:spcPts val="2000"/>
              </a:spcBef>
              <a:spcAft>
                <a:spcPts val="0"/>
              </a:spcAft>
              <a:buSzPts val="1700"/>
              <a:buChar char="○"/>
              <a:defRPr/>
            </a:lvl2pPr>
            <a:lvl3pPr indent="-336550" lvl="2" marL="1371600" rtl="0">
              <a:spcBef>
                <a:spcPts val="2000"/>
              </a:spcBef>
              <a:spcAft>
                <a:spcPts val="0"/>
              </a:spcAft>
              <a:buSzPts val="1700"/>
              <a:buChar char="■"/>
              <a:defRPr/>
            </a:lvl3pPr>
            <a:lvl4pPr indent="-336550" lvl="3" marL="1828800" rtl="0">
              <a:spcBef>
                <a:spcPts val="2000"/>
              </a:spcBef>
              <a:spcAft>
                <a:spcPts val="0"/>
              </a:spcAft>
              <a:buSzPts val="1700"/>
              <a:buChar char="●"/>
              <a:defRPr/>
            </a:lvl4pPr>
            <a:lvl5pPr indent="-336550" lvl="4" marL="2286000" rtl="0">
              <a:spcBef>
                <a:spcPts val="2000"/>
              </a:spcBef>
              <a:spcAft>
                <a:spcPts val="0"/>
              </a:spcAft>
              <a:buSzPts val="1700"/>
              <a:buChar char="○"/>
              <a:defRPr/>
            </a:lvl5pPr>
            <a:lvl6pPr indent="-336550" lvl="5" marL="2743200" rtl="0">
              <a:spcBef>
                <a:spcPts val="2000"/>
              </a:spcBef>
              <a:spcAft>
                <a:spcPts val="0"/>
              </a:spcAft>
              <a:buSzPts val="1700"/>
              <a:buChar char="■"/>
              <a:defRPr/>
            </a:lvl6pPr>
            <a:lvl7pPr indent="-336550" lvl="6" marL="3200400" rtl="0">
              <a:spcBef>
                <a:spcPts val="2000"/>
              </a:spcBef>
              <a:spcAft>
                <a:spcPts val="0"/>
              </a:spcAft>
              <a:buSzPts val="1700"/>
              <a:buChar char="●"/>
              <a:defRPr/>
            </a:lvl7pPr>
            <a:lvl8pPr indent="-336550" lvl="7" marL="3657600" rtl="0">
              <a:spcBef>
                <a:spcPts val="2000"/>
              </a:spcBef>
              <a:spcAft>
                <a:spcPts val="0"/>
              </a:spcAft>
              <a:buSzPts val="1700"/>
              <a:buChar char="○"/>
              <a:defRPr/>
            </a:lvl8pPr>
            <a:lvl9pPr indent="-336550" lvl="8" marL="4114800" rtl="0">
              <a:spcBef>
                <a:spcPts val="2000"/>
              </a:spcBef>
              <a:spcAft>
                <a:spcPts val="2000"/>
              </a:spcAft>
              <a:buSzPts val="1700"/>
              <a:buChar char="■"/>
              <a:defRPr/>
            </a:lvl9pPr>
          </a:lstStyle>
          <a:p/>
        </p:txBody>
      </p:sp>
      <p:sp>
        <p:nvSpPr>
          <p:cNvPr id="46" name="Shape 46"/>
          <p:cNvSpPr txBox="1"/>
          <p:nvPr>
            <p:ph idx="12" type="sldNum"/>
          </p:nvPr>
        </p:nvSpPr>
        <p:spPr>
          <a:xfrm>
            <a:off x="9340296" y="6853777"/>
            <a:ext cx="604800" cy="578400"/>
          </a:xfrm>
          <a:prstGeom prst="rect">
            <a:avLst/>
          </a:prstGeom>
        </p:spPr>
        <p:txBody>
          <a:bodyPr anchorCtr="0" anchor="ctr" bIns="111975" lIns="111975" spcFirstLastPara="1" rIns="111975" wrap="square" tIns="1119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7" name="Shape 47"/>
        <p:cNvGrpSpPr/>
        <p:nvPr/>
      </p:nvGrpSpPr>
      <p:grpSpPr>
        <a:xfrm>
          <a:off x="0" y="0"/>
          <a:ext cx="0" cy="0"/>
          <a:chOff x="0" y="0"/>
          <a:chExt cx="0" cy="0"/>
        </a:xfrm>
      </p:grpSpPr>
      <p:sp>
        <p:nvSpPr>
          <p:cNvPr id="48" name="Shape 48"/>
          <p:cNvSpPr txBox="1"/>
          <p:nvPr>
            <p:ph type="title"/>
          </p:nvPr>
        </p:nvSpPr>
        <p:spPr>
          <a:xfrm>
            <a:off x="343628" y="654077"/>
            <a:ext cx="9393300" cy="841800"/>
          </a:xfrm>
          <a:prstGeom prst="rect">
            <a:avLst/>
          </a:prstGeom>
        </p:spPr>
        <p:txBody>
          <a:bodyPr anchorCtr="0" anchor="t" bIns="111975" lIns="111975" spcFirstLastPara="1" rIns="111975" wrap="square" tIns="111975"/>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49" name="Shape 49"/>
          <p:cNvSpPr txBox="1"/>
          <p:nvPr>
            <p:ph idx="1" type="body"/>
          </p:nvPr>
        </p:nvSpPr>
        <p:spPr>
          <a:xfrm>
            <a:off x="343628" y="1693854"/>
            <a:ext cx="4409700" cy="5021400"/>
          </a:xfrm>
          <a:prstGeom prst="rect">
            <a:avLst/>
          </a:prstGeom>
        </p:spPr>
        <p:txBody>
          <a:bodyPr anchorCtr="0" anchor="t" bIns="111975" lIns="111975" spcFirstLastPara="1" rIns="111975" wrap="square" tIns="111975"/>
          <a:lstStyle>
            <a:lvl1pPr indent="-336550" lvl="0" marL="457200" rtl="0">
              <a:spcBef>
                <a:spcPts val="0"/>
              </a:spcBef>
              <a:spcAft>
                <a:spcPts val="0"/>
              </a:spcAft>
              <a:buSzPts val="1700"/>
              <a:buChar char="●"/>
              <a:defRPr sz="1700"/>
            </a:lvl1pPr>
            <a:lvl2pPr indent="-323850" lvl="1" marL="914400" rtl="0">
              <a:spcBef>
                <a:spcPts val="2000"/>
              </a:spcBef>
              <a:spcAft>
                <a:spcPts val="0"/>
              </a:spcAft>
              <a:buSzPts val="1500"/>
              <a:buChar char="○"/>
              <a:defRPr sz="1500"/>
            </a:lvl2pPr>
            <a:lvl3pPr indent="-323850" lvl="2" marL="1371600" rtl="0">
              <a:spcBef>
                <a:spcPts val="2000"/>
              </a:spcBef>
              <a:spcAft>
                <a:spcPts val="0"/>
              </a:spcAft>
              <a:buSzPts val="1500"/>
              <a:buChar char="■"/>
              <a:defRPr sz="1500"/>
            </a:lvl3pPr>
            <a:lvl4pPr indent="-323850" lvl="3" marL="1828800" rtl="0">
              <a:spcBef>
                <a:spcPts val="2000"/>
              </a:spcBef>
              <a:spcAft>
                <a:spcPts val="0"/>
              </a:spcAft>
              <a:buSzPts val="1500"/>
              <a:buChar char="●"/>
              <a:defRPr sz="1500"/>
            </a:lvl4pPr>
            <a:lvl5pPr indent="-323850" lvl="4" marL="2286000" rtl="0">
              <a:spcBef>
                <a:spcPts val="2000"/>
              </a:spcBef>
              <a:spcAft>
                <a:spcPts val="0"/>
              </a:spcAft>
              <a:buSzPts val="1500"/>
              <a:buChar char="○"/>
              <a:defRPr sz="1500"/>
            </a:lvl5pPr>
            <a:lvl6pPr indent="-323850" lvl="5" marL="2743200" rtl="0">
              <a:spcBef>
                <a:spcPts val="2000"/>
              </a:spcBef>
              <a:spcAft>
                <a:spcPts val="0"/>
              </a:spcAft>
              <a:buSzPts val="1500"/>
              <a:buChar char="■"/>
              <a:defRPr sz="1500"/>
            </a:lvl6pPr>
            <a:lvl7pPr indent="-323850" lvl="6" marL="3200400" rtl="0">
              <a:spcBef>
                <a:spcPts val="2000"/>
              </a:spcBef>
              <a:spcAft>
                <a:spcPts val="0"/>
              </a:spcAft>
              <a:buSzPts val="1500"/>
              <a:buChar char="●"/>
              <a:defRPr sz="1500"/>
            </a:lvl7pPr>
            <a:lvl8pPr indent="-323850" lvl="7" marL="3657600" rtl="0">
              <a:spcBef>
                <a:spcPts val="2000"/>
              </a:spcBef>
              <a:spcAft>
                <a:spcPts val="0"/>
              </a:spcAft>
              <a:buSzPts val="1500"/>
              <a:buChar char="○"/>
              <a:defRPr sz="1500"/>
            </a:lvl8pPr>
            <a:lvl9pPr indent="-323850" lvl="8" marL="4114800" rtl="0">
              <a:spcBef>
                <a:spcPts val="2000"/>
              </a:spcBef>
              <a:spcAft>
                <a:spcPts val="2000"/>
              </a:spcAft>
              <a:buSzPts val="1500"/>
              <a:buChar char="■"/>
              <a:defRPr sz="1500"/>
            </a:lvl9pPr>
          </a:lstStyle>
          <a:p/>
        </p:txBody>
      </p:sp>
      <p:sp>
        <p:nvSpPr>
          <p:cNvPr id="50" name="Shape 50"/>
          <p:cNvSpPr txBox="1"/>
          <p:nvPr>
            <p:ph idx="2" type="body"/>
          </p:nvPr>
        </p:nvSpPr>
        <p:spPr>
          <a:xfrm>
            <a:off x="5327385" y="1693854"/>
            <a:ext cx="4409700" cy="5021400"/>
          </a:xfrm>
          <a:prstGeom prst="rect">
            <a:avLst/>
          </a:prstGeom>
        </p:spPr>
        <p:txBody>
          <a:bodyPr anchorCtr="0" anchor="t" bIns="111975" lIns="111975" spcFirstLastPara="1" rIns="111975" wrap="square" tIns="111975"/>
          <a:lstStyle>
            <a:lvl1pPr indent="-336550" lvl="0" marL="457200" rtl="0">
              <a:spcBef>
                <a:spcPts val="0"/>
              </a:spcBef>
              <a:spcAft>
                <a:spcPts val="0"/>
              </a:spcAft>
              <a:buSzPts val="1700"/>
              <a:buChar char="●"/>
              <a:defRPr sz="1700"/>
            </a:lvl1pPr>
            <a:lvl2pPr indent="-323850" lvl="1" marL="914400" rtl="0">
              <a:spcBef>
                <a:spcPts val="2000"/>
              </a:spcBef>
              <a:spcAft>
                <a:spcPts val="0"/>
              </a:spcAft>
              <a:buSzPts val="1500"/>
              <a:buChar char="○"/>
              <a:defRPr sz="1500"/>
            </a:lvl2pPr>
            <a:lvl3pPr indent="-323850" lvl="2" marL="1371600" rtl="0">
              <a:spcBef>
                <a:spcPts val="2000"/>
              </a:spcBef>
              <a:spcAft>
                <a:spcPts val="0"/>
              </a:spcAft>
              <a:buSzPts val="1500"/>
              <a:buChar char="■"/>
              <a:defRPr sz="1500"/>
            </a:lvl3pPr>
            <a:lvl4pPr indent="-323850" lvl="3" marL="1828800" rtl="0">
              <a:spcBef>
                <a:spcPts val="2000"/>
              </a:spcBef>
              <a:spcAft>
                <a:spcPts val="0"/>
              </a:spcAft>
              <a:buSzPts val="1500"/>
              <a:buChar char="●"/>
              <a:defRPr sz="1500"/>
            </a:lvl4pPr>
            <a:lvl5pPr indent="-323850" lvl="4" marL="2286000" rtl="0">
              <a:spcBef>
                <a:spcPts val="2000"/>
              </a:spcBef>
              <a:spcAft>
                <a:spcPts val="0"/>
              </a:spcAft>
              <a:buSzPts val="1500"/>
              <a:buChar char="○"/>
              <a:defRPr sz="1500"/>
            </a:lvl5pPr>
            <a:lvl6pPr indent="-323850" lvl="5" marL="2743200" rtl="0">
              <a:spcBef>
                <a:spcPts val="2000"/>
              </a:spcBef>
              <a:spcAft>
                <a:spcPts val="0"/>
              </a:spcAft>
              <a:buSzPts val="1500"/>
              <a:buChar char="■"/>
              <a:defRPr sz="1500"/>
            </a:lvl6pPr>
            <a:lvl7pPr indent="-323850" lvl="6" marL="3200400" rtl="0">
              <a:spcBef>
                <a:spcPts val="2000"/>
              </a:spcBef>
              <a:spcAft>
                <a:spcPts val="0"/>
              </a:spcAft>
              <a:buSzPts val="1500"/>
              <a:buChar char="●"/>
              <a:defRPr sz="1500"/>
            </a:lvl7pPr>
            <a:lvl8pPr indent="-323850" lvl="7" marL="3657600" rtl="0">
              <a:spcBef>
                <a:spcPts val="2000"/>
              </a:spcBef>
              <a:spcAft>
                <a:spcPts val="0"/>
              </a:spcAft>
              <a:buSzPts val="1500"/>
              <a:buChar char="○"/>
              <a:defRPr sz="1500"/>
            </a:lvl8pPr>
            <a:lvl9pPr indent="-323850" lvl="8" marL="4114800" rtl="0">
              <a:spcBef>
                <a:spcPts val="2000"/>
              </a:spcBef>
              <a:spcAft>
                <a:spcPts val="2000"/>
              </a:spcAft>
              <a:buSzPts val="1500"/>
              <a:buChar char="■"/>
              <a:defRPr sz="1500"/>
            </a:lvl9pPr>
          </a:lstStyle>
          <a:p/>
        </p:txBody>
      </p:sp>
      <p:sp>
        <p:nvSpPr>
          <p:cNvPr id="51" name="Shape 51"/>
          <p:cNvSpPr txBox="1"/>
          <p:nvPr>
            <p:ph idx="12" type="sldNum"/>
          </p:nvPr>
        </p:nvSpPr>
        <p:spPr>
          <a:xfrm>
            <a:off x="9340296" y="6853777"/>
            <a:ext cx="604800" cy="578400"/>
          </a:xfrm>
          <a:prstGeom prst="rect">
            <a:avLst/>
          </a:prstGeom>
        </p:spPr>
        <p:txBody>
          <a:bodyPr anchorCtr="0" anchor="ctr" bIns="111975" lIns="111975" spcFirstLastPara="1" rIns="111975" wrap="square" tIns="1119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2" name="Shape 52"/>
        <p:cNvGrpSpPr/>
        <p:nvPr/>
      </p:nvGrpSpPr>
      <p:grpSpPr>
        <a:xfrm>
          <a:off x="0" y="0"/>
          <a:ext cx="0" cy="0"/>
          <a:chOff x="0" y="0"/>
          <a:chExt cx="0" cy="0"/>
        </a:xfrm>
      </p:grpSpPr>
      <p:sp>
        <p:nvSpPr>
          <p:cNvPr id="53" name="Shape 53"/>
          <p:cNvSpPr txBox="1"/>
          <p:nvPr>
            <p:ph type="title"/>
          </p:nvPr>
        </p:nvSpPr>
        <p:spPr>
          <a:xfrm>
            <a:off x="343628" y="654077"/>
            <a:ext cx="9393300" cy="841800"/>
          </a:xfrm>
          <a:prstGeom prst="rect">
            <a:avLst/>
          </a:prstGeom>
        </p:spPr>
        <p:txBody>
          <a:bodyPr anchorCtr="0" anchor="t" bIns="111975" lIns="111975" spcFirstLastPara="1" rIns="111975" wrap="square" tIns="111975"/>
          <a:lstStyle>
            <a:lvl1pPr lvl="0" rtl="0">
              <a:spcBef>
                <a:spcPts val="0"/>
              </a:spcBef>
              <a:spcAft>
                <a:spcPts val="0"/>
              </a:spcAft>
              <a:buSzPts val="3400"/>
              <a:buNone/>
              <a:defRPr/>
            </a:lvl1pPr>
            <a:lvl2pPr lvl="1" rtl="0">
              <a:spcBef>
                <a:spcPts val="0"/>
              </a:spcBef>
              <a:spcAft>
                <a:spcPts val="0"/>
              </a:spcAft>
              <a:buSzPts val="3400"/>
              <a:buNone/>
              <a:defRPr/>
            </a:lvl2pPr>
            <a:lvl3pPr lvl="2" rtl="0">
              <a:spcBef>
                <a:spcPts val="0"/>
              </a:spcBef>
              <a:spcAft>
                <a:spcPts val="0"/>
              </a:spcAft>
              <a:buSzPts val="3400"/>
              <a:buNone/>
              <a:defRPr/>
            </a:lvl3pPr>
            <a:lvl4pPr lvl="3" rtl="0">
              <a:spcBef>
                <a:spcPts val="0"/>
              </a:spcBef>
              <a:spcAft>
                <a:spcPts val="0"/>
              </a:spcAft>
              <a:buSzPts val="3400"/>
              <a:buNone/>
              <a:defRPr/>
            </a:lvl4pPr>
            <a:lvl5pPr lvl="4" rtl="0">
              <a:spcBef>
                <a:spcPts val="0"/>
              </a:spcBef>
              <a:spcAft>
                <a:spcPts val="0"/>
              </a:spcAft>
              <a:buSzPts val="3400"/>
              <a:buNone/>
              <a:defRPr/>
            </a:lvl5pPr>
            <a:lvl6pPr lvl="5" rtl="0">
              <a:spcBef>
                <a:spcPts val="0"/>
              </a:spcBef>
              <a:spcAft>
                <a:spcPts val="0"/>
              </a:spcAft>
              <a:buSzPts val="3400"/>
              <a:buNone/>
              <a:defRPr/>
            </a:lvl6pPr>
            <a:lvl7pPr lvl="6" rtl="0">
              <a:spcBef>
                <a:spcPts val="0"/>
              </a:spcBef>
              <a:spcAft>
                <a:spcPts val="0"/>
              </a:spcAft>
              <a:buSzPts val="3400"/>
              <a:buNone/>
              <a:defRPr/>
            </a:lvl7pPr>
            <a:lvl8pPr lvl="7" rtl="0">
              <a:spcBef>
                <a:spcPts val="0"/>
              </a:spcBef>
              <a:spcAft>
                <a:spcPts val="0"/>
              </a:spcAft>
              <a:buSzPts val="3400"/>
              <a:buNone/>
              <a:defRPr/>
            </a:lvl8pPr>
            <a:lvl9pPr lvl="8" rtl="0">
              <a:spcBef>
                <a:spcPts val="0"/>
              </a:spcBef>
              <a:spcAft>
                <a:spcPts val="0"/>
              </a:spcAft>
              <a:buSzPts val="3400"/>
              <a:buNone/>
              <a:defRPr/>
            </a:lvl9pPr>
          </a:lstStyle>
          <a:p/>
        </p:txBody>
      </p:sp>
      <p:sp>
        <p:nvSpPr>
          <p:cNvPr id="54" name="Shape 54"/>
          <p:cNvSpPr txBox="1"/>
          <p:nvPr>
            <p:ph idx="12" type="sldNum"/>
          </p:nvPr>
        </p:nvSpPr>
        <p:spPr>
          <a:xfrm>
            <a:off x="9340296" y="6853777"/>
            <a:ext cx="604800" cy="578400"/>
          </a:xfrm>
          <a:prstGeom prst="rect">
            <a:avLst/>
          </a:prstGeom>
        </p:spPr>
        <p:txBody>
          <a:bodyPr anchorCtr="0" anchor="ctr" bIns="111975" lIns="111975" spcFirstLastPara="1" rIns="111975" wrap="square" tIns="1119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55" name="Shape 55"/>
        <p:cNvGrpSpPr/>
        <p:nvPr/>
      </p:nvGrpSpPr>
      <p:grpSpPr>
        <a:xfrm>
          <a:off x="0" y="0"/>
          <a:ext cx="0" cy="0"/>
          <a:chOff x="0" y="0"/>
          <a:chExt cx="0" cy="0"/>
        </a:xfrm>
      </p:grpSpPr>
      <p:sp>
        <p:nvSpPr>
          <p:cNvPr id="56" name="Shape 56"/>
          <p:cNvSpPr txBox="1"/>
          <p:nvPr>
            <p:ph type="title"/>
          </p:nvPr>
        </p:nvSpPr>
        <p:spPr>
          <a:xfrm>
            <a:off x="343628" y="816595"/>
            <a:ext cx="3095700" cy="1110600"/>
          </a:xfrm>
          <a:prstGeom prst="rect">
            <a:avLst/>
          </a:prstGeom>
        </p:spPr>
        <p:txBody>
          <a:bodyPr anchorCtr="0" anchor="b" bIns="111975" lIns="111975" spcFirstLastPara="1" rIns="111975" wrap="square" tIns="111975"/>
          <a:lstStyle>
            <a:lvl1pPr lvl="0" rtl="0">
              <a:spcBef>
                <a:spcPts val="0"/>
              </a:spcBef>
              <a:spcAft>
                <a:spcPts val="0"/>
              </a:spcAft>
              <a:buSzPts val="2900"/>
              <a:buNone/>
              <a:defRPr sz="2900"/>
            </a:lvl1pPr>
            <a:lvl2pPr lvl="1" rtl="0">
              <a:spcBef>
                <a:spcPts val="0"/>
              </a:spcBef>
              <a:spcAft>
                <a:spcPts val="0"/>
              </a:spcAft>
              <a:buSzPts val="2900"/>
              <a:buNone/>
              <a:defRPr sz="2900"/>
            </a:lvl2pPr>
            <a:lvl3pPr lvl="2" rtl="0">
              <a:spcBef>
                <a:spcPts val="0"/>
              </a:spcBef>
              <a:spcAft>
                <a:spcPts val="0"/>
              </a:spcAft>
              <a:buSzPts val="2900"/>
              <a:buNone/>
              <a:defRPr sz="2900"/>
            </a:lvl3pPr>
            <a:lvl4pPr lvl="3" rtl="0">
              <a:spcBef>
                <a:spcPts val="0"/>
              </a:spcBef>
              <a:spcAft>
                <a:spcPts val="0"/>
              </a:spcAft>
              <a:buSzPts val="2900"/>
              <a:buNone/>
              <a:defRPr sz="2900"/>
            </a:lvl4pPr>
            <a:lvl5pPr lvl="4" rtl="0">
              <a:spcBef>
                <a:spcPts val="0"/>
              </a:spcBef>
              <a:spcAft>
                <a:spcPts val="0"/>
              </a:spcAft>
              <a:buSzPts val="2900"/>
              <a:buNone/>
              <a:defRPr sz="2900"/>
            </a:lvl5pPr>
            <a:lvl6pPr lvl="5" rtl="0">
              <a:spcBef>
                <a:spcPts val="0"/>
              </a:spcBef>
              <a:spcAft>
                <a:spcPts val="0"/>
              </a:spcAft>
              <a:buSzPts val="2900"/>
              <a:buNone/>
              <a:defRPr sz="2900"/>
            </a:lvl6pPr>
            <a:lvl7pPr lvl="6" rtl="0">
              <a:spcBef>
                <a:spcPts val="0"/>
              </a:spcBef>
              <a:spcAft>
                <a:spcPts val="0"/>
              </a:spcAft>
              <a:buSzPts val="2900"/>
              <a:buNone/>
              <a:defRPr sz="2900"/>
            </a:lvl7pPr>
            <a:lvl8pPr lvl="7" rtl="0">
              <a:spcBef>
                <a:spcPts val="0"/>
              </a:spcBef>
              <a:spcAft>
                <a:spcPts val="0"/>
              </a:spcAft>
              <a:buSzPts val="2900"/>
              <a:buNone/>
              <a:defRPr sz="2900"/>
            </a:lvl8pPr>
            <a:lvl9pPr lvl="8" rtl="0">
              <a:spcBef>
                <a:spcPts val="0"/>
              </a:spcBef>
              <a:spcAft>
                <a:spcPts val="0"/>
              </a:spcAft>
              <a:buSzPts val="2900"/>
              <a:buNone/>
              <a:defRPr sz="2900"/>
            </a:lvl9pPr>
          </a:lstStyle>
          <a:p/>
        </p:txBody>
      </p:sp>
      <p:sp>
        <p:nvSpPr>
          <p:cNvPr id="57" name="Shape 57"/>
          <p:cNvSpPr txBox="1"/>
          <p:nvPr>
            <p:ph idx="1" type="body"/>
          </p:nvPr>
        </p:nvSpPr>
        <p:spPr>
          <a:xfrm>
            <a:off x="343628" y="2042369"/>
            <a:ext cx="3095700" cy="4672800"/>
          </a:xfrm>
          <a:prstGeom prst="rect">
            <a:avLst/>
          </a:prstGeom>
        </p:spPr>
        <p:txBody>
          <a:bodyPr anchorCtr="0" anchor="t" bIns="111975" lIns="111975" spcFirstLastPara="1" rIns="111975" wrap="square" tIns="111975"/>
          <a:lstStyle>
            <a:lvl1pPr indent="-323850" lvl="0" marL="457200" rtl="0">
              <a:spcBef>
                <a:spcPts val="0"/>
              </a:spcBef>
              <a:spcAft>
                <a:spcPts val="0"/>
              </a:spcAft>
              <a:buSzPts val="1500"/>
              <a:buChar char="●"/>
              <a:defRPr sz="1500"/>
            </a:lvl1pPr>
            <a:lvl2pPr indent="-323850" lvl="1" marL="914400" rtl="0">
              <a:spcBef>
                <a:spcPts val="2000"/>
              </a:spcBef>
              <a:spcAft>
                <a:spcPts val="0"/>
              </a:spcAft>
              <a:buSzPts val="1500"/>
              <a:buChar char="○"/>
              <a:defRPr sz="1500"/>
            </a:lvl2pPr>
            <a:lvl3pPr indent="-323850" lvl="2" marL="1371600" rtl="0">
              <a:spcBef>
                <a:spcPts val="2000"/>
              </a:spcBef>
              <a:spcAft>
                <a:spcPts val="0"/>
              </a:spcAft>
              <a:buSzPts val="1500"/>
              <a:buChar char="■"/>
              <a:defRPr sz="1500"/>
            </a:lvl3pPr>
            <a:lvl4pPr indent="-323850" lvl="3" marL="1828800" rtl="0">
              <a:spcBef>
                <a:spcPts val="2000"/>
              </a:spcBef>
              <a:spcAft>
                <a:spcPts val="0"/>
              </a:spcAft>
              <a:buSzPts val="1500"/>
              <a:buChar char="●"/>
              <a:defRPr sz="1500"/>
            </a:lvl4pPr>
            <a:lvl5pPr indent="-323850" lvl="4" marL="2286000" rtl="0">
              <a:spcBef>
                <a:spcPts val="2000"/>
              </a:spcBef>
              <a:spcAft>
                <a:spcPts val="0"/>
              </a:spcAft>
              <a:buSzPts val="1500"/>
              <a:buChar char="○"/>
              <a:defRPr sz="1500"/>
            </a:lvl5pPr>
            <a:lvl6pPr indent="-323850" lvl="5" marL="2743200" rtl="0">
              <a:spcBef>
                <a:spcPts val="2000"/>
              </a:spcBef>
              <a:spcAft>
                <a:spcPts val="0"/>
              </a:spcAft>
              <a:buSzPts val="1500"/>
              <a:buChar char="■"/>
              <a:defRPr sz="1500"/>
            </a:lvl6pPr>
            <a:lvl7pPr indent="-323850" lvl="6" marL="3200400" rtl="0">
              <a:spcBef>
                <a:spcPts val="2000"/>
              </a:spcBef>
              <a:spcAft>
                <a:spcPts val="0"/>
              </a:spcAft>
              <a:buSzPts val="1500"/>
              <a:buChar char="●"/>
              <a:defRPr sz="1500"/>
            </a:lvl7pPr>
            <a:lvl8pPr indent="-323850" lvl="7" marL="3657600" rtl="0">
              <a:spcBef>
                <a:spcPts val="2000"/>
              </a:spcBef>
              <a:spcAft>
                <a:spcPts val="0"/>
              </a:spcAft>
              <a:buSzPts val="1500"/>
              <a:buChar char="○"/>
              <a:defRPr sz="1500"/>
            </a:lvl8pPr>
            <a:lvl9pPr indent="-323850" lvl="8" marL="4114800" rtl="0">
              <a:spcBef>
                <a:spcPts val="2000"/>
              </a:spcBef>
              <a:spcAft>
                <a:spcPts val="2000"/>
              </a:spcAft>
              <a:buSzPts val="1500"/>
              <a:buChar char="■"/>
              <a:defRPr sz="1500"/>
            </a:lvl9pPr>
          </a:lstStyle>
          <a:p/>
        </p:txBody>
      </p:sp>
      <p:sp>
        <p:nvSpPr>
          <p:cNvPr id="58" name="Shape 58"/>
          <p:cNvSpPr txBox="1"/>
          <p:nvPr>
            <p:ph idx="12" type="sldNum"/>
          </p:nvPr>
        </p:nvSpPr>
        <p:spPr>
          <a:xfrm>
            <a:off x="9340296" y="6853777"/>
            <a:ext cx="604800" cy="578400"/>
          </a:xfrm>
          <a:prstGeom prst="rect">
            <a:avLst/>
          </a:prstGeom>
        </p:spPr>
        <p:txBody>
          <a:bodyPr anchorCtr="0" anchor="ctr" bIns="111975" lIns="111975" spcFirstLastPara="1" rIns="111975" wrap="square" tIns="1119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slideLayout" Target="../slideLayouts/slideLayout5.xml"/><Relationship Id="rId3" Type="http://schemas.openxmlformats.org/officeDocument/2006/relationships/slideLayout" Target="../slideLayouts/slideLayout6.xml"/><Relationship Id="rId4" Type="http://schemas.openxmlformats.org/officeDocument/2006/relationships/slideLayout" Target="../slideLayouts/slideLayout7.xml"/><Relationship Id="rId11" Type="http://schemas.openxmlformats.org/officeDocument/2006/relationships/slideLayout" Target="../slideLayouts/slideLayout14.xml"/><Relationship Id="rId10" Type="http://schemas.openxmlformats.org/officeDocument/2006/relationships/slideLayout" Target="../slideLayouts/slideLayout13.xml"/><Relationship Id="rId12" Type="http://schemas.openxmlformats.org/officeDocument/2006/relationships/theme" Target="../theme/theme3.xml"/><Relationship Id="rId9" Type="http://schemas.openxmlformats.org/officeDocument/2006/relationships/slideLayout" Target="../slideLayouts/slideLayout12.xml"/><Relationship Id="rId5" Type="http://schemas.openxmlformats.org/officeDocument/2006/relationships/slideLayout" Target="../slideLayouts/slideLayout8.xml"/><Relationship Id="rId6" Type="http://schemas.openxmlformats.org/officeDocument/2006/relationships/slideLayout" Target="../slideLayouts/slideLayout9.xml"/><Relationship Id="rId7" Type="http://schemas.openxmlformats.org/officeDocument/2006/relationships/slideLayout" Target="../slideLayouts/slideLayout10.xml"/><Relationship Id="rId8"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D9D9D9"/>
        </a:solidFill>
      </p:bgPr>
    </p:bg>
    <p:spTree>
      <p:nvGrpSpPr>
        <p:cNvPr id="10" name="Shape 10"/>
        <p:cNvGrpSpPr/>
        <p:nvPr/>
      </p:nvGrpSpPr>
      <p:grpSpPr>
        <a:xfrm>
          <a:off x="0" y="0"/>
          <a:ext cx="0" cy="0"/>
          <a:chOff x="0" y="0"/>
          <a:chExt cx="0" cy="0"/>
        </a:xfrm>
      </p:grpSpPr>
      <p:sp>
        <p:nvSpPr>
          <p:cNvPr id="11" name="Shape 11"/>
          <p:cNvSpPr txBox="1"/>
          <p:nvPr>
            <p:ph type="title"/>
          </p:nvPr>
        </p:nvSpPr>
        <p:spPr>
          <a:xfrm>
            <a:off x="503237" y="301625"/>
            <a:ext cx="9069387" cy="1260475"/>
          </a:xfrm>
          <a:prstGeom prst="rect">
            <a:avLst/>
          </a:prstGeom>
          <a:noFill/>
          <a:ln>
            <a:noFill/>
          </a:ln>
        </p:spPr>
        <p:txBody>
          <a:bodyPr anchorCtr="0" anchor="ctr" bIns="91425" lIns="91425" spcFirstLastPara="1" rIns="91425" wrap="square" tIns="91425"/>
          <a:lstStyle>
            <a:lvl1pPr lvl="0"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1pPr>
            <a:lvl2pPr lvl="1"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2pPr>
            <a:lvl3pPr lvl="2"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3pPr>
            <a:lvl4pPr lvl="3"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4pPr>
            <a:lvl5pPr lvl="4"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5pPr>
            <a:lvl6pPr lvl="5"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6pPr>
            <a:lvl7pPr lvl="6"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7pPr>
            <a:lvl8pPr lvl="7"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8pPr>
            <a:lvl9pPr lvl="8" marR="0" rtl="0" algn="ctr">
              <a:lnSpc>
                <a:spcPct val="93000"/>
              </a:lnSpc>
              <a:spcBef>
                <a:spcPts val="0"/>
              </a:spcBef>
              <a:spcAft>
                <a:spcPts val="0"/>
              </a:spcAft>
              <a:buSzPts val="1400"/>
              <a:buNone/>
              <a:defRPr b="0" i="0" sz="4400" u="none" cap="none" strike="noStrike">
                <a:solidFill>
                  <a:srgbClr val="000000"/>
                </a:solidFill>
                <a:latin typeface="Arial"/>
                <a:ea typeface="Arial"/>
                <a:cs typeface="Arial"/>
                <a:sym typeface="Arial"/>
              </a:defRPr>
            </a:lvl9pPr>
          </a:lstStyle>
          <a:p/>
        </p:txBody>
      </p:sp>
      <p:sp>
        <p:nvSpPr>
          <p:cNvPr id="12" name="Shape 12"/>
          <p:cNvSpPr txBox="1"/>
          <p:nvPr>
            <p:ph idx="1" type="body"/>
          </p:nvPr>
        </p:nvSpPr>
        <p:spPr>
          <a:xfrm>
            <a:off x="503237" y="1768475"/>
            <a:ext cx="9069387" cy="4383087"/>
          </a:xfrm>
          <a:prstGeom prst="rect">
            <a:avLst/>
          </a:prstGeom>
          <a:noFill/>
          <a:ln>
            <a:noFill/>
          </a:ln>
        </p:spPr>
        <p:txBody>
          <a:bodyPr anchorCtr="0" anchor="t" bIns="91425" lIns="91425" spcFirstLastPara="1" rIns="91425" wrap="square" tIns="91425"/>
          <a:lstStyle>
            <a:lvl1pPr indent="-228600" lvl="0" marL="457200" marR="0" rtl="0" algn="l">
              <a:lnSpc>
                <a:spcPct val="93000"/>
              </a:lnSpc>
              <a:spcBef>
                <a:spcPts val="1400"/>
              </a:spcBef>
              <a:spcAft>
                <a:spcPts val="0"/>
              </a:spcAft>
              <a:buSzPts val="1400"/>
              <a:buNone/>
              <a:defRPr b="0" i="0" sz="3200" u="none" cap="none" strike="noStrike">
                <a:solidFill>
                  <a:srgbClr val="000000"/>
                </a:solidFill>
                <a:latin typeface="Arial"/>
                <a:ea typeface="Arial"/>
                <a:cs typeface="Arial"/>
                <a:sym typeface="Arial"/>
              </a:defRPr>
            </a:lvl1pPr>
            <a:lvl2pPr indent="-228600" lvl="1" marL="914400" marR="0" rtl="0" algn="l">
              <a:lnSpc>
                <a:spcPct val="93000"/>
              </a:lnSpc>
              <a:spcBef>
                <a:spcPts val="1100"/>
              </a:spcBef>
              <a:spcAft>
                <a:spcPts val="0"/>
              </a:spcAft>
              <a:buSzPts val="1400"/>
              <a:buNone/>
              <a:defRPr b="0" i="0" sz="2800" u="none" cap="none" strike="noStrike">
                <a:solidFill>
                  <a:srgbClr val="000000"/>
                </a:solidFill>
                <a:latin typeface="Arial"/>
                <a:ea typeface="Arial"/>
                <a:cs typeface="Arial"/>
                <a:sym typeface="Arial"/>
              </a:defRPr>
            </a:lvl2pPr>
            <a:lvl3pPr indent="-228600" lvl="2" marL="1371600" marR="0" rtl="0" algn="l">
              <a:lnSpc>
                <a:spcPct val="93000"/>
              </a:lnSpc>
              <a:spcBef>
                <a:spcPts val="800"/>
              </a:spcBef>
              <a:spcAft>
                <a:spcPts val="0"/>
              </a:spcAft>
              <a:buSzPts val="1400"/>
              <a:buNone/>
              <a:defRPr b="0" i="0" sz="2400" u="none" cap="none" strike="noStrike">
                <a:solidFill>
                  <a:srgbClr val="000000"/>
                </a:solidFill>
                <a:latin typeface="Arial"/>
                <a:ea typeface="Arial"/>
                <a:cs typeface="Arial"/>
                <a:sym typeface="Arial"/>
              </a:defRPr>
            </a:lvl3pPr>
            <a:lvl4pPr indent="-228600" lvl="3" marL="1828800" marR="0" rtl="0" algn="l">
              <a:lnSpc>
                <a:spcPct val="93000"/>
              </a:lnSpc>
              <a:spcBef>
                <a:spcPts val="500"/>
              </a:spcBef>
              <a:spcAft>
                <a:spcPts val="0"/>
              </a:spcAft>
              <a:buSzPts val="1400"/>
              <a:buNone/>
              <a:defRPr b="0" i="0" sz="2000" u="none" cap="none" strike="noStrike">
                <a:solidFill>
                  <a:srgbClr val="000000"/>
                </a:solidFill>
                <a:latin typeface="Arial"/>
                <a:ea typeface="Arial"/>
                <a:cs typeface="Arial"/>
                <a:sym typeface="Arial"/>
              </a:defRPr>
            </a:lvl4pPr>
            <a:lvl5pPr indent="-228600" lvl="4" marL="2286000"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5pPr>
            <a:lvl6pPr indent="-228600" lvl="5" marL="2743200"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6pPr>
            <a:lvl7pPr indent="-228600" lvl="6" marL="3200400"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7pPr>
            <a:lvl8pPr indent="-228600" lvl="7" marL="3657600"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8pPr>
            <a:lvl9pPr indent="-228600" lvl="8" marL="4114800" marR="0" rtl="0" algn="l">
              <a:lnSpc>
                <a:spcPct val="93000"/>
              </a:lnSpc>
              <a:spcBef>
                <a:spcPts val="200"/>
              </a:spcBef>
              <a:spcAft>
                <a:spcPts val="0"/>
              </a:spcAft>
              <a:buSzPts val="1400"/>
              <a:buNone/>
              <a:defRPr b="0" i="0" sz="2000" u="none" cap="none" strike="noStrike">
                <a:solidFill>
                  <a:srgbClr val="000000"/>
                </a:solidFill>
                <a:latin typeface="Arial"/>
                <a:ea typeface="Arial"/>
                <a:cs typeface="Arial"/>
                <a:sym typeface="Arial"/>
              </a:defRPr>
            </a:lvl9pPr>
          </a:lstStyle>
          <a:p/>
        </p:txBody>
      </p:sp>
      <p:sp>
        <p:nvSpPr>
          <p:cNvPr id="13" name="Shape 13"/>
          <p:cNvSpPr txBox="1"/>
          <p:nvPr>
            <p:ph idx="10" type="dt"/>
          </p:nvPr>
        </p:nvSpPr>
        <p:spPr>
          <a:xfrm>
            <a:off x="503237" y="6886575"/>
            <a:ext cx="2346325" cy="519112"/>
          </a:xfrm>
          <a:prstGeom prst="rect">
            <a:avLst/>
          </a:prstGeom>
          <a:noFill/>
          <a:ln>
            <a:noFill/>
          </a:ln>
        </p:spPr>
        <p:txBody>
          <a:bodyPr anchorCtr="0" anchor="t" bIns="91425" lIns="91425" spcFirstLastPara="1" rIns="91425" wrap="square" tIns="91425"/>
          <a:lstStyle>
            <a:lvl1pPr lvl="0" marR="0" rtl="0" algn="l">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14" name="Shape 14"/>
          <p:cNvSpPr txBox="1"/>
          <p:nvPr>
            <p:ph idx="11" type="ftr"/>
          </p:nvPr>
        </p:nvSpPr>
        <p:spPr>
          <a:xfrm>
            <a:off x="3448050" y="6886575"/>
            <a:ext cx="3194050" cy="519112"/>
          </a:xfrm>
          <a:prstGeom prst="rect">
            <a:avLst/>
          </a:prstGeom>
          <a:noFill/>
          <a:ln>
            <a:noFill/>
          </a:ln>
        </p:spPr>
        <p:txBody>
          <a:bodyPr anchorCtr="0" anchor="t" bIns="91425" lIns="91425" spcFirstLastPara="1" rIns="91425" wrap="square" tIns="91425"/>
          <a:lstStyle>
            <a:lvl1pPr lvl="0" marR="0" rtl="0" algn="ctr">
              <a:lnSpc>
                <a:spcPct val="93000"/>
              </a:lnSpc>
              <a:spcBef>
                <a:spcPts val="0"/>
              </a:spcBef>
              <a:spcAft>
                <a:spcPts val="0"/>
              </a:spcAft>
              <a:buSzPts val="1400"/>
              <a:buNone/>
              <a:defRPr b="0" i="0" sz="1400" u="none">
                <a:solidFill>
                  <a:srgbClr val="000000"/>
                </a:solidFill>
                <a:latin typeface="Times New Roman"/>
                <a:ea typeface="Times New Roman"/>
                <a:cs typeface="Times New Roman"/>
                <a:sym typeface="Times New Roman"/>
              </a:defRPr>
            </a:lvl1pPr>
            <a:lvl2pPr lvl="1"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2pPr>
            <a:lvl3pPr lvl="2"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3pPr>
            <a:lvl4pPr lvl="3"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4pPr>
            <a:lvl5pPr lvl="4"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5pPr>
            <a:lvl6pPr lvl="5"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6pPr>
            <a:lvl7pPr lvl="6"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7pPr>
            <a:lvl8pPr lvl="7"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8pPr>
            <a:lvl9pPr lvl="8" marR="0" rtl="0" algn="l">
              <a:lnSpc>
                <a:spcPct val="93000"/>
              </a:lnSpc>
              <a:spcBef>
                <a:spcPts val="0"/>
              </a:spcBef>
              <a:spcAft>
                <a:spcPts val="0"/>
              </a:spcAft>
              <a:buSzPts val="1400"/>
              <a:buNone/>
              <a:defRPr b="0" i="0" sz="1800" u="none" cap="none" strike="noStrike">
                <a:solidFill>
                  <a:srgbClr val="000000"/>
                </a:solidFill>
                <a:latin typeface="Arial"/>
                <a:ea typeface="Arial"/>
                <a:cs typeface="Arial"/>
                <a:sym typeface="Arial"/>
              </a:defRPr>
            </a:lvl9pPr>
          </a:lstStyle>
          <a:p/>
        </p:txBody>
      </p:sp>
      <p:sp>
        <p:nvSpPr>
          <p:cNvPr id="15" name="Shape 15"/>
          <p:cNvSpPr txBox="1"/>
          <p:nvPr>
            <p:ph idx="12" type="sldNum"/>
          </p:nvPr>
        </p:nvSpPr>
        <p:spPr>
          <a:xfrm>
            <a:off x="7227887" y="6886575"/>
            <a:ext cx="2346325" cy="519112"/>
          </a:xfrm>
          <a:prstGeom prst="rect">
            <a:avLst/>
          </a:prstGeom>
          <a:noFill/>
          <a:ln>
            <a:noFill/>
          </a:ln>
        </p:spPr>
        <p:txBody>
          <a:bodyPr anchorCtr="0" anchor="t" bIns="0" lIns="0" spcFirstLastPara="1" rIns="0" wrap="square" tIns="0">
            <a:noAutofit/>
          </a:bodyPr>
          <a:lstStyle>
            <a:lvl1pPr indent="0" lvl="0" marL="0" marR="0" rtl="0" algn="r">
              <a:lnSpc>
                <a:spcPct val="93000"/>
              </a:lnSpc>
              <a:spcBef>
                <a:spcPts val="0"/>
              </a:spcBef>
              <a:spcAft>
                <a:spcPts val="0"/>
              </a:spcAft>
              <a:buClr>
                <a:srgbClr val="000000"/>
              </a:buClr>
              <a:buSzPts val="1400"/>
              <a:buFont typeface="Times New Roman"/>
              <a:buNone/>
              <a:defRPr b="0" i="0" sz="1400" u="none">
                <a:solidFill>
                  <a:srgbClr val="000000"/>
                </a:solidFill>
                <a:latin typeface="Times New Roman"/>
                <a:ea typeface="Times New Roman"/>
                <a:cs typeface="Times New Roman"/>
                <a:sym typeface="Times New Roman"/>
              </a:defRPr>
            </a:lvl1pPr>
            <a:lvl2pPr indent="0" lvl="1" marL="0" marR="0" rtl="0" algn="r">
              <a:lnSpc>
                <a:spcPct val="93000"/>
              </a:lnSpc>
              <a:spcBef>
                <a:spcPts val="0"/>
              </a:spcBef>
              <a:spcAft>
                <a:spcPts val="0"/>
              </a:spcAft>
              <a:buClr>
                <a:srgbClr val="000000"/>
              </a:buClr>
              <a:buSzPts val="1400"/>
              <a:buFont typeface="Times New Roman"/>
              <a:buNone/>
              <a:defRPr b="0" i="0" sz="1400" u="none">
                <a:solidFill>
                  <a:srgbClr val="000000"/>
                </a:solidFill>
                <a:latin typeface="Times New Roman"/>
                <a:ea typeface="Times New Roman"/>
                <a:cs typeface="Times New Roman"/>
                <a:sym typeface="Times New Roman"/>
              </a:defRPr>
            </a:lvl2pPr>
            <a:lvl3pPr indent="0" lvl="2" marL="0" marR="0" rtl="0" algn="r">
              <a:lnSpc>
                <a:spcPct val="93000"/>
              </a:lnSpc>
              <a:spcBef>
                <a:spcPts val="0"/>
              </a:spcBef>
              <a:spcAft>
                <a:spcPts val="0"/>
              </a:spcAft>
              <a:buClr>
                <a:srgbClr val="000000"/>
              </a:buClr>
              <a:buSzPts val="1400"/>
              <a:buFont typeface="Times New Roman"/>
              <a:buNone/>
              <a:defRPr b="0" i="0" sz="1400" u="none">
                <a:solidFill>
                  <a:srgbClr val="000000"/>
                </a:solidFill>
                <a:latin typeface="Times New Roman"/>
                <a:ea typeface="Times New Roman"/>
                <a:cs typeface="Times New Roman"/>
                <a:sym typeface="Times New Roman"/>
              </a:defRPr>
            </a:lvl3pPr>
            <a:lvl4pPr indent="0" lvl="3" marL="0" marR="0" rtl="0" algn="r">
              <a:lnSpc>
                <a:spcPct val="93000"/>
              </a:lnSpc>
              <a:spcBef>
                <a:spcPts val="0"/>
              </a:spcBef>
              <a:spcAft>
                <a:spcPts val="0"/>
              </a:spcAft>
              <a:buClr>
                <a:srgbClr val="000000"/>
              </a:buClr>
              <a:buSzPts val="1400"/>
              <a:buFont typeface="Times New Roman"/>
              <a:buNone/>
              <a:defRPr b="0" i="0" sz="1400" u="none">
                <a:solidFill>
                  <a:srgbClr val="000000"/>
                </a:solidFill>
                <a:latin typeface="Times New Roman"/>
                <a:ea typeface="Times New Roman"/>
                <a:cs typeface="Times New Roman"/>
                <a:sym typeface="Times New Roman"/>
              </a:defRPr>
            </a:lvl4pPr>
            <a:lvl5pPr indent="0" lvl="4" marL="0" marR="0" rtl="0" algn="r">
              <a:lnSpc>
                <a:spcPct val="93000"/>
              </a:lnSpc>
              <a:spcBef>
                <a:spcPts val="0"/>
              </a:spcBef>
              <a:spcAft>
                <a:spcPts val="0"/>
              </a:spcAft>
              <a:buClr>
                <a:srgbClr val="000000"/>
              </a:buClr>
              <a:buSzPts val="1400"/>
              <a:buFont typeface="Times New Roman"/>
              <a:buNone/>
              <a:defRPr b="0" i="0" sz="1400" u="none">
                <a:solidFill>
                  <a:srgbClr val="000000"/>
                </a:solidFill>
                <a:latin typeface="Times New Roman"/>
                <a:ea typeface="Times New Roman"/>
                <a:cs typeface="Times New Roman"/>
                <a:sym typeface="Times New Roman"/>
              </a:defRPr>
            </a:lvl5pPr>
            <a:lvl6pPr indent="0" lvl="5" marL="0" marR="0" rtl="0" algn="r">
              <a:lnSpc>
                <a:spcPct val="93000"/>
              </a:lnSpc>
              <a:spcBef>
                <a:spcPts val="0"/>
              </a:spcBef>
              <a:spcAft>
                <a:spcPts val="0"/>
              </a:spcAft>
              <a:buClr>
                <a:srgbClr val="000000"/>
              </a:buClr>
              <a:buSzPts val="1400"/>
              <a:buFont typeface="Times New Roman"/>
              <a:buNone/>
              <a:defRPr b="0" i="0" sz="1400" u="none">
                <a:solidFill>
                  <a:srgbClr val="000000"/>
                </a:solidFill>
                <a:latin typeface="Times New Roman"/>
                <a:ea typeface="Times New Roman"/>
                <a:cs typeface="Times New Roman"/>
                <a:sym typeface="Times New Roman"/>
              </a:defRPr>
            </a:lvl6pPr>
            <a:lvl7pPr indent="0" lvl="6" marL="0" marR="0" rtl="0" algn="r">
              <a:lnSpc>
                <a:spcPct val="93000"/>
              </a:lnSpc>
              <a:spcBef>
                <a:spcPts val="0"/>
              </a:spcBef>
              <a:spcAft>
                <a:spcPts val="0"/>
              </a:spcAft>
              <a:buClr>
                <a:srgbClr val="000000"/>
              </a:buClr>
              <a:buSzPts val="1400"/>
              <a:buFont typeface="Times New Roman"/>
              <a:buNone/>
              <a:defRPr b="0" i="0" sz="1400" u="none">
                <a:solidFill>
                  <a:srgbClr val="000000"/>
                </a:solidFill>
                <a:latin typeface="Times New Roman"/>
                <a:ea typeface="Times New Roman"/>
                <a:cs typeface="Times New Roman"/>
                <a:sym typeface="Times New Roman"/>
              </a:defRPr>
            </a:lvl7pPr>
            <a:lvl8pPr indent="0" lvl="7" marL="0" marR="0" rtl="0" algn="r">
              <a:lnSpc>
                <a:spcPct val="93000"/>
              </a:lnSpc>
              <a:spcBef>
                <a:spcPts val="0"/>
              </a:spcBef>
              <a:spcAft>
                <a:spcPts val="0"/>
              </a:spcAft>
              <a:buClr>
                <a:srgbClr val="000000"/>
              </a:buClr>
              <a:buSzPts val="1400"/>
              <a:buFont typeface="Times New Roman"/>
              <a:buNone/>
              <a:defRPr b="0" i="0" sz="1400" u="none">
                <a:solidFill>
                  <a:srgbClr val="000000"/>
                </a:solidFill>
                <a:latin typeface="Times New Roman"/>
                <a:ea typeface="Times New Roman"/>
                <a:cs typeface="Times New Roman"/>
                <a:sym typeface="Times New Roman"/>
              </a:defRPr>
            </a:lvl8pPr>
            <a:lvl9pPr indent="0" lvl="8" marL="0" marR="0" rtl="0" algn="r">
              <a:lnSpc>
                <a:spcPct val="93000"/>
              </a:lnSpc>
              <a:spcBef>
                <a:spcPts val="0"/>
              </a:spcBef>
              <a:spcAft>
                <a:spcPts val="0"/>
              </a:spcAft>
              <a:buClr>
                <a:srgbClr val="000000"/>
              </a:buClr>
              <a:buSzPts val="1400"/>
              <a:buFont typeface="Times New Roman"/>
              <a:buNone/>
              <a:defRPr b="0" i="0" sz="1400" u="none">
                <a:solidFill>
                  <a:srgbClr val="000000"/>
                </a:solidFill>
                <a:latin typeface="Times New Roman"/>
                <a:ea typeface="Times New Roman"/>
                <a:cs typeface="Times New Roman"/>
                <a:sym typeface="Times New Roman"/>
              </a:defRPr>
            </a:lvl9pPr>
          </a:lstStyle>
          <a:p>
            <a:pPr indent="0" lvl="0" marL="0">
              <a:spcBef>
                <a:spcPts val="0"/>
              </a:spcBef>
              <a:spcAft>
                <a:spcPts val="0"/>
              </a:spcAft>
              <a:buNone/>
            </a:pPr>
            <a:fld id="{00000000-1234-1234-1234-123412341234}" type="slidenum">
              <a:rPr lang="en-US"/>
              <a:t>‹#›</a:t>
            </a:fld>
            <a:endParaRPr>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32" name="Shape 32"/>
        <p:cNvGrpSpPr/>
        <p:nvPr/>
      </p:nvGrpSpPr>
      <p:grpSpPr>
        <a:xfrm>
          <a:off x="0" y="0"/>
          <a:ext cx="0" cy="0"/>
          <a:chOff x="0" y="0"/>
          <a:chExt cx="0" cy="0"/>
        </a:xfrm>
      </p:grpSpPr>
      <p:sp>
        <p:nvSpPr>
          <p:cNvPr id="33" name="Shape 33"/>
          <p:cNvSpPr txBox="1"/>
          <p:nvPr>
            <p:ph type="title"/>
          </p:nvPr>
        </p:nvSpPr>
        <p:spPr>
          <a:xfrm>
            <a:off x="343628" y="654077"/>
            <a:ext cx="9393300" cy="841800"/>
          </a:xfrm>
          <a:prstGeom prst="rect">
            <a:avLst/>
          </a:prstGeom>
          <a:noFill/>
          <a:ln>
            <a:noFill/>
          </a:ln>
        </p:spPr>
        <p:txBody>
          <a:bodyPr anchorCtr="0" anchor="t" bIns="111975" lIns="111975" spcFirstLastPara="1" rIns="111975" wrap="square" tIns="111975"/>
          <a:lstStyle>
            <a:lvl1pPr lvl="0" rtl="0">
              <a:spcBef>
                <a:spcPts val="0"/>
              </a:spcBef>
              <a:spcAft>
                <a:spcPts val="0"/>
              </a:spcAft>
              <a:buClr>
                <a:schemeClr val="dk1"/>
              </a:buClr>
              <a:buSzPts val="3400"/>
              <a:buNone/>
              <a:defRPr sz="3400">
                <a:solidFill>
                  <a:schemeClr val="dk1"/>
                </a:solidFill>
              </a:defRPr>
            </a:lvl1pPr>
            <a:lvl2pPr lvl="1" rtl="0">
              <a:spcBef>
                <a:spcPts val="0"/>
              </a:spcBef>
              <a:spcAft>
                <a:spcPts val="0"/>
              </a:spcAft>
              <a:buClr>
                <a:schemeClr val="dk1"/>
              </a:buClr>
              <a:buSzPts val="3400"/>
              <a:buNone/>
              <a:defRPr sz="3400">
                <a:solidFill>
                  <a:schemeClr val="dk1"/>
                </a:solidFill>
              </a:defRPr>
            </a:lvl2pPr>
            <a:lvl3pPr lvl="2" rtl="0">
              <a:spcBef>
                <a:spcPts val="0"/>
              </a:spcBef>
              <a:spcAft>
                <a:spcPts val="0"/>
              </a:spcAft>
              <a:buClr>
                <a:schemeClr val="dk1"/>
              </a:buClr>
              <a:buSzPts val="3400"/>
              <a:buNone/>
              <a:defRPr sz="3400">
                <a:solidFill>
                  <a:schemeClr val="dk1"/>
                </a:solidFill>
              </a:defRPr>
            </a:lvl3pPr>
            <a:lvl4pPr lvl="3" rtl="0">
              <a:spcBef>
                <a:spcPts val="0"/>
              </a:spcBef>
              <a:spcAft>
                <a:spcPts val="0"/>
              </a:spcAft>
              <a:buClr>
                <a:schemeClr val="dk1"/>
              </a:buClr>
              <a:buSzPts val="3400"/>
              <a:buNone/>
              <a:defRPr sz="3400">
                <a:solidFill>
                  <a:schemeClr val="dk1"/>
                </a:solidFill>
              </a:defRPr>
            </a:lvl4pPr>
            <a:lvl5pPr lvl="4" rtl="0">
              <a:spcBef>
                <a:spcPts val="0"/>
              </a:spcBef>
              <a:spcAft>
                <a:spcPts val="0"/>
              </a:spcAft>
              <a:buClr>
                <a:schemeClr val="dk1"/>
              </a:buClr>
              <a:buSzPts val="3400"/>
              <a:buNone/>
              <a:defRPr sz="3400">
                <a:solidFill>
                  <a:schemeClr val="dk1"/>
                </a:solidFill>
              </a:defRPr>
            </a:lvl5pPr>
            <a:lvl6pPr lvl="5" rtl="0">
              <a:spcBef>
                <a:spcPts val="0"/>
              </a:spcBef>
              <a:spcAft>
                <a:spcPts val="0"/>
              </a:spcAft>
              <a:buClr>
                <a:schemeClr val="dk1"/>
              </a:buClr>
              <a:buSzPts val="3400"/>
              <a:buNone/>
              <a:defRPr sz="3400">
                <a:solidFill>
                  <a:schemeClr val="dk1"/>
                </a:solidFill>
              </a:defRPr>
            </a:lvl6pPr>
            <a:lvl7pPr lvl="6" rtl="0">
              <a:spcBef>
                <a:spcPts val="0"/>
              </a:spcBef>
              <a:spcAft>
                <a:spcPts val="0"/>
              </a:spcAft>
              <a:buClr>
                <a:schemeClr val="dk1"/>
              </a:buClr>
              <a:buSzPts val="3400"/>
              <a:buNone/>
              <a:defRPr sz="3400">
                <a:solidFill>
                  <a:schemeClr val="dk1"/>
                </a:solidFill>
              </a:defRPr>
            </a:lvl7pPr>
            <a:lvl8pPr lvl="7" rtl="0">
              <a:spcBef>
                <a:spcPts val="0"/>
              </a:spcBef>
              <a:spcAft>
                <a:spcPts val="0"/>
              </a:spcAft>
              <a:buClr>
                <a:schemeClr val="dk1"/>
              </a:buClr>
              <a:buSzPts val="3400"/>
              <a:buNone/>
              <a:defRPr sz="3400">
                <a:solidFill>
                  <a:schemeClr val="dk1"/>
                </a:solidFill>
              </a:defRPr>
            </a:lvl8pPr>
            <a:lvl9pPr lvl="8" rtl="0">
              <a:spcBef>
                <a:spcPts val="0"/>
              </a:spcBef>
              <a:spcAft>
                <a:spcPts val="0"/>
              </a:spcAft>
              <a:buClr>
                <a:schemeClr val="dk1"/>
              </a:buClr>
              <a:buSzPts val="3400"/>
              <a:buNone/>
              <a:defRPr sz="3400">
                <a:solidFill>
                  <a:schemeClr val="dk1"/>
                </a:solidFill>
              </a:defRPr>
            </a:lvl9pPr>
          </a:lstStyle>
          <a:p/>
        </p:txBody>
      </p:sp>
      <p:sp>
        <p:nvSpPr>
          <p:cNvPr id="34" name="Shape 34"/>
          <p:cNvSpPr txBox="1"/>
          <p:nvPr>
            <p:ph idx="1" type="body"/>
          </p:nvPr>
        </p:nvSpPr>
        <p:spPr>
          <a:xfrm>
            <a:off x="343628" y="1693854"/>
            <a:ext cx="9393300" cy="5021400"/>
          </a:xfrm>
          <a:prstGeom prst="rect">
            <a:avLst/>
          </a:prstGeom>
          <a:noFill/>
          <a:ln>
            <a:noFill/>
          </a:ln>
        </p:spPr>
        <p:txBody>
          <a:bodyPr anchorCtr="0" anchor="t" bIns="111975" lIns="111975" spcFirstLastPara="1" rIns="111975" wrap="square" tIns="111975"/>
          <a:lstStyle>
            <a:lvl1pPr indent="-368300" lvl="0" marL="457200" rtl="0">
              <a:lnSpc>
                <a:spcPct val="115000"/>
              </a:lnSpc>
              <a:spcBef>
                <a:spcPts val="0"/>
              </a:spcBef>
              <a:spcAft>
                <a:spcPts val="0"/>
              </a:spcAft>
              <a:buClr>
                <a:schemeClr val="dk2"/>
              </a:buClr>
              <a:buSzPts val="2200"/>
              <a:buChar char="●"/>
              <a:defRPr sz="2200">
                <a:solidFill>
                  <a:schemeClr val="dk2"/>
                </a:solidFill>
              </a:defRPr>
            </a:lvl1pPr>
            <a:lvl2pPr indent="-336550" lvl="1" marL="914400" rtl="0">
              <a:lnSpc>
                <a:spcPct val="115000"/>
              </a:lnSpc>
              <a:spcBef>
                <a:spcPts val="2000"/>
              </a:spcBef>
              <a:spcAft>
                <a:spcPts val="0"/>
              </a:spcAft>
              <a:buClr>
                <a:schemeClr val="dk2"/>
              </a:buClr>
              <a:buSzPts val="1700"/>
              <a:buChar char="○"/>
              <a:defRPr sz="1700">
                <a:solidFill>
                  <a:schemeClr val="dk2"/>
                </a:solidFill>
              </a:defRPr>
            </a:lvl2pPr>
            <a:lvl3pPr indent="-336550" lvl="2" marL="1371600" rtl="0">
              <a:lnSpc>
                <a:spcPct val="115000"/>
              </a:lnSpc>
              <a:spcBef>
                <a:spcPts val="2000"/>
              </a:spcBef>
              <a:spcAft>
                <a:spcPts val="0"/>
              </a:spcAft>
              <a:buClr>
                <a:schemeClr val="dk2"/>
              </a:buClr>
              <a:buSzPts val="1700"/>
              <a:buChar char="■"/>
              <a:defRPr sz="1700">
                <a:solidFill>
                  <a:schemeClr val="dk2"/>
                </a:solidFill>
              </a:defRPr>
            </a:lvl3pPr>
            <a:lvl4pPr indent="-336550" lvl="3" marL="1828800" rtl="0">
              <a:lnSpc>
                <a:spcPct val="115000"/>
              </a:lnSpc>
              <a:spcBef>
                <a:spcPts val="2000"/>
              </a:spcBef>
              <a:spcAft>
                <a:spcPts val="0"/>
              </a:spcAft>
              <a:buClr>
                <a:schemeClr val="dk2"/>
              </a:buClr>
              <a:buSzPts val="1700"/>
              <a:buChar char="●"/>
              <a:defRPr sz="1700">
                <a:solidFill>
                  <a:schemeClr val="dk2"/>
                </a:solidFill>
              </a:defRPr>
            </a:lvl4pPr>
            <a:lvl5pPr indent="-336550" lvl="4" marL="2286000" rtl="0">
              <a:lnSpc>
                <a:spcPct val="115000"/>
              </a:lnSpc>
              <a:spcBef>
                <a:spcPts val="2000"/>
              </a:spcBef>
              <a:spcAft>
                <a:spcPts val="0"/>
              </a:spcAft>
              <a:buClr>
                <a:schemeClr val="dk2"/>
              </a:buClr>
              <a:buSzPts val="1700"/>
              <a:buChar char="○"/>
              <a:defRPr sz="1700">
                <a:solidFill>
                  <a:schemeClr val="dk2"/>
                </a:solidFill>
              </a:defRPr>
            </a:lvl5pPr>
            <a:lvl6pPr indent="-336550" lvl="5" marL="2743200" rtl="0">
              <a:lnSpc>
                <a:spcPct val="115000"/>
              </a:lnSpc>
              <a:spcBef>
                <a:spcPts val="2000"/>
              </a:spcBef>
              <a:spcAft>
                <a:spcPts val="0"/>
              </a:spcAft>
              <a:buClr>
                <a:schemeClr val="dk2"/>
              </a:buClr>
              <a:buSzPts val="1700"/>
              <a:buChar char="■"/>
              <a:defRPr sz="1700">
                <a:solidFill>
                  <a:schemeClr val="dk2"/>
                </a:solidFill>
              </a:defRPr>
            </a:lvl6pPr>
            <a:lvl7pPr indent="-336550" lvl="6" marL="3200400" rtl="0">
              <a:lnSpc>
                <a:spcPct val="115000"/>
              </a:lnSpc>
              <a:spcBef>
                <a:spcPts val="2000"/>
              </a:spcBef>
              <a:spcAft>
                <a:spcPts val="0"/>
              </a:spcAft>
              <a:buClr>
                <a:schemeClr val="dk2"/>
              </a:buClr>
              <a:buSzPts val="1700"/>
              <a:buChar char="●"/>
              <a:defRPr sz="1700">
                <a:solidFill>
                  <a:schemeClr val="dk2"/>
                </a:solidFill>
              </a:defRPr>
            </a:lvl7pPr>
            <a:lvl8pPr indent="-336550" lvl="7" marL="3657600" rtl="0">
              <a:lnSpc>
                <a:spcPct val="115000"/>
              </a:lnSpc>
              <a:spcBef>
                <a:spcPts val="2000"/>
              </a:spcBef>
              <a:spcAft>
                <a:spcPts val="0"/>
              </a:spcAft>
              <a:buClr>
                <a:schemeClr val="dk2"/>
              </a:buClr>
              <a:buSzPts val="1700"/>
              <a:buChar char="○"/>
              <a:defRPr sz="1700">
                <a:solidFill>
                  <a:schemeClr val="dk2"/>
                </a:solidFill>
              </a:defRPr>
            </a:lvl8pPr>
            <a:lvl9pPr indent="-336550" lvl="8" marL="4114800" rtl="0">
              <a:lnSpc>
                <a:spcPct val="115000"/>
              </a:lnSpc>
              <a:spcBef>
                <a:spcPts val="2000"/>
              </a:spcBef>
              <a:spcAft>
                <a:spcPts val="2000"/>
              </a:spcAft>
              <a:buClr>
                <a:schemeClr val="dk2"/>
              </a:buClr>
              <a:buSzPts val="1700"/>
              <a:buChar char="■"/>
              <a:defRPr sz="1700">
                <a:solidFill>
                  <a:schemeClr val="dk2"/>
                </a:solidFill>
              </a:defRPr>
            </a:lvl9pPr>
          </a:lstStyle>
          <a:p/>
        </p:txBody>
      </p:sp>
      <p:sp>
        <p:nvSpPr>
          <p:cNvPr id="35" name="Shape 35"/>
          <p:cNvSpPr txBox="1"/>
          <p:nvPr>
            <p:ph idx="12" type="sldNum"/>
          </p:nvPr>
        </p:nvSpPr>
        <p:spPr>
          <a:xfrm>
            <a:off x="9340296" y="6853777"/>
            <a:ext cx="604800" cy="578400"/>
          </a:xfrm>
          <a:prstGeom prst="rect">
            <a:avLst/>
          </a:prstGeom>
          <a:noFill/>
          <a:ln>
            <a:noFill/>
          </a:ln>
        </p:spPr>
        <p:txBody>
          <a:bodyPr anchorCtr="0" anchor="ctr" bIns="111975" lIns="111975" spcFirstLastPara="1" rIns="111975" wrap="square" tIns="111975">
            <a:noAutofit/>
          </a:bodyPr>
          <a:lstStyle>
            <a:lvl1pPr lvl="0" rtl="0" algn="r">
              <a:buNone/>
              <a:defRPr sz="1200">
                <a:solidFill>
                  <a:schemeClr val="dk2"/>
                </a:solidFill>
              </a:defRPr>
            </a:lvl1pPr>
            <a:lvl2pPr lvl="1" rtl="0" algn="r">
              <a:buNone/>
              <a:defRPr sz="1200">
                <a:solidFill>
                  <a:schemeClr val="dk2"/>
                </a:solidFill>
              </a:defRPr>
            </a:lvl2pPr>
            <a:lvl3pPr lvl="2" rtl="0" algn="r">
              <a:buNone/>
              <a:defRPr sz="1200">
                <a:solidFill>
                  <a:schemeClr val="dk2"/>
                </a:solidFill>
              </a:defRPr>
            </a:lvl3pPr>
            <a:lvl4pPr lvl="3" rtl="0" algn="r">
              <a:buNone/>
              <a:defRPr sz="1200">
                <a:solidFill>
                  <a:schemeClr val="dk2"/>
                </a:solidFill>
              </a:defRPr>
            </a:lvl4pPr>
            <a:lvl5pPr lvl="4" rtl="0" algn="r">
              <a:buNone/>
              <a:defRPr sz="1200">
                <a:solidFill>
                  <a:schemeClr val="dk2"/>
                </a:solidFill>
              </a:defRPr>
            </a:lvl5pPr>
            <a:lvl6pPr lvl="5" rtl="0" algn="r">
              <a:buNone/>
              <a:defRPr sz="1200">
                <a:solidFill>
                  <a:schemeClr val="dk2"/>
                </a:solidFill>
              </a:defRPr>
            </a:lvl6pPr>
            <a:lvl7pPr lvl="6" rtl="0" algn="r">
              <a:buNone/>
              <a:defRPr sz="1200">
                <a:solidFill>
                  <a:schemeClr val="dk2"/>
                </a:solidFill>
              </a:defRPr>
            </a:lvl7pPr>
            <a:lvl8pPr lvl="7" rtl="0" algn="r">
              <a:buNone/>
              <a:defRPr sz="1200">
                <a:solidFill>
                  <a:schemeClr val="dk2"/>
                </a:solidFill>
              </a:defRPr>
            </a:lvl8pPr>
            <a:lvl9pPr lvl="8" rtl="0" algn="r">
              <a:buNone/>
              <a:defRPr sz="1200">
                <a:solidFill>
                  <a:schemeClr val="dk2"/>
                </a:solidFill>
              </a:defRPr>
            </a:lvl9pPr>
          </a:lstStyle>
          <a:p>
            <a:pPr indent="0" lvl="0" marL="0">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4.png"/><Relationship Id="rId5" Type="http://schemas.openxmlformats.org/officeDocument/2006/relationships/image" Target="../media/image2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4.png"/><Relationship Id="rId5"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9.png"/><Relationship Id="rId4" Type="http://schemas.openxmlformats.org/officeDocument/2006/relationships/hyperlink" Target="http://scikit-learn.org/stable/tutorial/machine_learning_map/index.html" TargetMode="External"/><Relationship Id="rId5" Type="http://schemas.openxmlformats.org/officeDocument/2006/relationships/image" Target="../media/image4.png"/><Relationship Id="rId6"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4.png"/><Relationship Id="rId5" Type="http://schemas.openxmlformats.org/officeDocument/2006/relationships/image" Target="../media/image33.png"/><Relationship Id="rId6" Type="http://schemas.openxmlformats.org/officeDocument/2006/relationships/image" Target="../media/image31.png"/><Relationship Id="rId7" Type="http://schemas.openxmlformats.org/officeDocument/2006/relationships/image" Target="../media/image3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31.png"/><Relationship Id="rId6" Type="http://schemas.openxmlformats.org/officeDocument/2006/relationships/image" Target="../media/image3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hyperlink" Target="https://en.wikipedia.org/wiki/Orthogonal_transformation" TargetMode="External"/><Relationship Id="rId6" Type="http://schemas.openxmlformats.org/officeDocument/2006/relationships/hyperlink" Target="https://en.wikipedia.org/wiki/Orthogonal_transformation" TargetMode="External"/><Relationship Id="rId7" Type="http://schemas.openxmlformats.org/officeDocument/2006/relationships/hyperlink" Target="https://en.wikipedia.org/wiki/Correlation_and_dependence" TargetMode="External"/><Relationship Id="rId8" Type="http://schemas.openxmlformats.org/officeDocument/2006/relationships/hyperlink" Target="https://en.wikipedia.org/wiki/Correlation_and_dependenc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25.png"/><Relationship Id="rId4" Type="http://schemas.openxmlformats.org/officeDocument/2006/relationships/image" Target="../media/image28.png"/><Relationship Id="rId11" Type="http://schemas.openxmlformats.org/officeDocument/2006/relationships/image" Target="../media/image7.png"/><Relationship Id="rId10" Type="http://schemas.openxmlformats.org/officeDocument/2006/relationships/image" Target="../media/image9.png"/><Relationship Id="rId12" Type="http://schemas.openxmlformats.org/officeDocument/2006/relationships/image" Target="../media/image8.png"/><Relationship Id="rId9" Type="http://schemas.openxmlformats.org/officeDocument/2006/relationships/image" Target="../media/image5.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34.png"/><Relationship Id="rId8"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1.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4.png"/><Relationship Id="rId5"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10.png"/><Relationship Id="rId7"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4.png"/><Relationship Id="rId11" Type="http://schemas.openxmlformats.org/officeDocument/2006/relationships/image" Target="../media/image24.png"/><Relationship Id="rId10" Type="http://schemas.openxmlformats.org/officeDocument/2006/relationships/image" Target="../media/image20.png"/><Relationship Id="rId12" Type="http://schemas.openxmlformats.org/officeDocument/2006/relationships/image" Target="../media/image27.png"/><Relationship Id="rId9" Type="http://schemas.openxmlformats.org/officeDocument/2006/relationships/image" Target="../media/image23.png"/><Relationship Id="rId5" Type="http://schemas.openxmlformats.org/officeDocument/2006/relationships/image" Target="../media/image35.png"/><Relationship Id="rId6" Type="http://schemas.openxmlformats.org/officeDocument/2006/relationships/image" Target="../media/image12.png"/><Relationship Id="rId7" Type="http://schemas.openxmlformats.org/officeDocument/2006/relationships/image" Target="../media/image16.png"/><Relationship Id="rId8"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pic>
        <p:nvPicPr>
          <p:cNvPr id="81" name="Shape 81"/>
          <p:cNvPicPr preferRelativeResize="0"/>
          <p:nvPr/>
        </p:nvPicPr>
        <p:blipFill>
          <a:blip r:embed="rId3">
            <a:alphaModFix/>
          </a:blip>
          <a:stretch>
            <a:fillRect/>
          </a:stretch>
        </p:blipFill>
        <p:spPr>
          <a:xfrm>
            <a:off x="0" y="2522450"/>
            <a:ext cx="7143750" cy="2427700"/>
          </a:xfrm>
          <a:prstGeom prst="rect">
            <a:avLst/>
          </a:prstGeom>
          <a:noFill/>
          <a:ln>
            <a:noFill/>
          </a:ln>
        </p:spPr>
      </p:pic>
      <p:pic>
        <p:nvPicPr>
          <p:cNvPr id="82" name="Shape 82"/>
          <p:cNvPicPr preferRelativeResize="0"/>
          <p:nvPr/>
        </p:nvPicPr>
        <p:blipFill>
          <a:blip r:embed="rId4">
            <a:alphaModFix/>
          </a:blip>
          <a:stretch>
            <a:fillRect/>
          </a:stretch>
        </p:blipFill>
        <p:spPr>
          <a:xfrm>
            <a:off x="0" y="1560196"/>
            <a:ext cx="10080625" cy="5999475"/>
          </a:xfrm>
          <a:prstGeom prst="rect">
            <a:avLst/>
          </a:prstGeom>
          <a:noFill/>
          <a:ln>
            <a:noFill/>
          </a:ln>
        </p:spPr>
      </p:pic>
      <p:sp>
        <p:nvSpPr>
          <p:cNvPr id="83" name="Shape 83"/>
          <p:cNvSpPr txBox="1"/>
          <p:nvPr>
            <p:ph type="title"/>
          </p:nvPr>
        </p:nvSpPr>
        <p:spPr>
          <a:xfrm>
            <a:off x="694587" y="3105238"/>
            <a:ext cx="4683000" cy="1262100"/>
          </a:xfrm>
          <a:prstGeom prst="rect">
            <a:avLst/>
          </a:prstGeom>
          <a:noFill/>
          <a:ln>
            <a:noFill/>
          </a:ln>
        </p:spPr>
        <p:txBody>
          <a:bodyPr anchorCtr="0" anchor="ctr" bIns="0" lIns="0" spcFirstLastPara="1" rIns="0" wrap="square" tIns="39100">
            <a:noAutofit/>
          </a:bodyPr>
          <a:lstStyle/>
          <a:p>
            <a:pPr indent="0" lvl="0" marL="0" marR="0" rtl="0" algn="l">
              <a:lnSpc>
                <a:spcPct val="93000"/>
              </a:lnSpc>
              <a:spcBef>
                <a:spcPts val="0"/>
              </a:spcBef>
              <a:spcAft>
                <a:spcPts val="0"/>
              </a:spcAft>
              <a:buClr>
                <a:srgbClr val="000000"/>
              </a:buClr>
              <a:buSzPts val="4400"/>
              <a:buFont typeface="Arial"/>
              <a:buNone/>
            </a:pPr>
            <a:r>
              <a:rPr b="1" i="0" lang="en-US" sz="4400" u="none" cap="none" strike="noStrike">
                <a:solidFill>
                  <a:srgbClr val="FFFFFF"/>
                </a:solidFill>
                <a:latin typeface="Arial"/>
                <a:ea typeface="Arial"/>
                <a:cs typeface="Arial"/>
                <a:sym typeface="Arial"/>
              </a:rPr>
              <a:t>Machine</a:t>
            </a:r>
            <a:r>
              <a:rPr b="0" i="0" lang="en-US" sz="4400" u="none" cap="none" strike="noStrike">
                <a:solidFill>
                  <a:srgbClr val="FFFFFF"/>
                </a:solidFill>
                <a:latin typeface="Arial"/>
                <a:ea typeface="Arial"/>
                <a:cs typeface="Arial"/>
                <a:sym typeface="Arial"/>
              </a:rPr>
              <a:t> Learning in Python </a:t>
            </a:r>
            <a:endParaRPr>
              <a:solidFill>
                <a:srgbClr val="FFFFFF"/>
              </a:solidFill>
            </a:endParaRPr>
          </a:p>
        </p:txBody>
      </p:sp>
      <p:sp>
        <p:nvSpPr>
          <p:cNvPr id="84" name="Shape 84"/>
          <p:cNvSpPr txBox="1"/>
          <p:nvPr/>
        </p:nvSpPr>
        <p:spPr>
          <a:xfrm>
            <a:off x="7339500" y="5673787"/>
            <a:ext cx="2925900" cy="1008000"/>
          </a:xfrm>
          <a:prstGeom prst="rect">
            <a:avLst/>
          </a:prstGeom>
          <a:noFill/>
          <a:ln>
            <a:noFill/>
          </a:ln>
        </p:spPr>
        <p:txBody>
          <a:bodyPr anchorCtr="0" anchor="t" bIns="0" lIns="0" spcFirstLastPara="1" rIns="0" wrap="square" tIns="39100">
            <a:noAutofit/>
          </a:bodyPr>
          <a:lstStyle/>
          <a:p>
            <a:pPr indent="0" lvl="0" marL="0" marR="0" rtl="0" algn="l">
              <a:lnSpc>
                <a:spcPct val="93000"/>
              </a:lnSpc>
              <a:spcBef>
                <a:spcPts val="0"/>
              </a:spcBef>
              <a:spcAft>
                <a:spcPts val="0"/>
              </a:spcAft>
              <a:buClr>
                <a:srgbClr val="000000"/>
              </a:buClr>
              <a:buSzPts val="4400"/>
              <a:buFont typeface="Arial"/>
              <a:buNone/>
            </a:pPr>
            <a:r>
              <a:t/>
            </a:r>
            <a:endParaRPr sz="3000">
              <a:solidFill>
                <a:srgbClr val="134F5C"/>
              </a:solidFill>
            </a:endParaRPr>
          </a:p>
        </p:txBody>
      </p:sp>
      <p:sp>
        <p:nvSpPr>
          <p:cNvPr id="85" name="Shape 85"/>
          <p:cNvSpPr txBox="1"/>
          <p:nvPr/>
        </p:nvSpPr>
        <p:spPr>
          <a:xfrm>
            <a:off x="5470297" y="5904175"/>
            <a:ext cx="2458200" cy="368400"/>
          </a:xfrm>
          <a:prstGeom prst="rect">
            <a:avLst/>
          </a:prstGeom>
          <a:noFill/>
          <a:ln>
            <a:noFill/>
          </a:ln>
        </p:spPr>
        <p:txBody>
          <a:bodyPr anchorCtr="0" anchor="t" bIns="0" lIns="0" spcFirstLastPara="1" rIns="0" wrap="square" tIns="12425">
            <a:noAutofit/>
          </a:bodyPr>
          <a:lstStyle/>
          <a:p>
            <a:pPr indent="0" lvl="0" marL="0" marR="0" rtl="0" algn="l">
              <a:lnSpc>
                <a:spcPct val="93000"/>
              </a:lnSpc>
              <a:spcBef>
                <a:spcPts val="0"/>
              </a:spcBef>
              <a:spcAft>
                <a:spcPts val="0"/>
              </a:spcAft>
              <a:buClr>
                <a:srgbClr val="000000"/>
              </a:buClr>
              <a:buSzPts val="1400"/>
              <a:buFont typeface="Arial"/>
              <a:buNone/>
            </a:pPr>
            <a:r>
              <a:rPr i="0" lang="en-US" sz="1400" u="none">
                <a:solidFill>
                  <a:srgbClr val="134F5C"/>
                </a:solidFill>
              </a:rPr>
              <a:t>Muhammad Rizky Munggaran</a:t>
            </a:r>
            <a:endParaRPr>
              <a:solidFill>
                <a:srgbClr val="134F5C"/>
              </a:solidFill>
            </a:endParaRPr>
          </a:p>
        </p:txBody>
      </p:sp>
      <p:sp>
        <p:nvSpPr>
          <p:cNvPr id="86" name="Shape 86"/>
          <p:cNvSpPr txBox="1"/>
          <p:nvPr/>
        </p:nvSpPr>
        <p:spPr>
          <a:xfrm>
            <a:off x="8304738" y="5899400"/>
            <a:ext cx="1344300" cy="276300"/>
          </a:xfrm>
          <a:prstGeom prst="rect">
            <a:avLst/>
          </a:prstGeom>
          <a:noFill/>
          <a:ln>
            <a:noFill/>
          </a:ln>
        </p:spPr>
        <p:txBody>
          <a:bodyPr anchorCtr="0" anchor="t" bIns="0" lIns="0" spcFirstLastPara="1" rIns="0" wrap="square" tIns="14200">
            <a:noAutofit/>
          </a:bodyPr>
          <a:lstStyle/>
          <a:p>
            <a:pPr indent="0" lvl="0" marL="0" marR="0" rtl="0" algn="l">
              <a:lnSpc>
                <a:spcPct val="93000"/>
              </a:lnSpc>
              <a:spcBef>
                <a:spcPts val="0"/>
              </a:spcBef>
              <a:spcAft>
                <a:spcPts val="0"/>
              </a:spcAft>
              <a:buClr>
                <a:srgbClr val="000000"/>
              </a:buClr>
              <a:buSzPts val="1600"/>
              <a:buFont typeface="Arial"/>
              <a:buNone/>
            </a:pPr>
            <a:r>
              <a:rPr i="0" lang="en-US" u="none">
                <a:solidFill>
                  <a:srgbClr val="134F5C"/>
                </a:solidFill>
              </a:rPr>
              <a:t>Alvin prayuda</a:t>
            </a:r>
            <a:endParaRPr>
              <a:solidFill>
                <a:srgbClr val="134F5C"/>
              </a:solidFill>
            </a:endParaRPr>
          </a:p>
        </p:txBody>
      </p:sp>
      <p:sp>
        <p:nvSpPr>
          <p:cNvPr id="87" name="Shape 87"/>
          <p:cNvSpPr txBox="1"/>
          <p:nvPr/>
        </p:nvSpPr>
        <p:spPr>
          <a:xfrm>
            <a:off x="7845200" y="5705720"/>
            <a:ext cx="459600" cy="567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US" sz="3000">
                <a:solidFill>
                  <a:srgbClr val="999999"/>
                </a:solidFill>
              </a:rPr>
              <a:t>&amp;</a:t>
            </a:r>
            <a:endParaRPr sz="3000">
              <a:solidFill>
                <a:srgbClr val="999999"/>
              </a:solidFill>
            </a:endParaRPr>
          </a:p>
        </p:txBody>
      </p:sp>
      <p:pic>
        <p:nvPicPr>
          <p:cNvPr id="88" name="Shape 88"/>
          <p:cNvPicPr preferRelativeResize="0"/>
          <p:nvPr/>
        </p:nvPicPr>
        <p:blipFill>
          <a:blip r:embed="rId5">
            <a:alphaModFix/>
          </a:blip>
          <a:stretch>
            <a:fillRect/>
          </a:stretch>
        </p:blipFill>
        <p:spPr>
          <a:xfrm>
            <a:off x="8098425" y="546625"/>
            <a:ext cx="1408051" cy="875275"/>
          </a:xfrm>
          <a:prstGeom prst="rect">
            <a:avLst/>
          </a:prstGeom>
          <a:noFill/>
          <a:ln>
            <a:noFill/>
          </a:ln>
        </p:spPr>
      </p:pic>
    </p:spTree>
  </p:cSld>
  <p:clrMapOvr>
    <a:masterClrMapping/>
  </p:clrMapOvr>
  <p:transition spd="med">
    <p:fade thruBlk="1"/>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99" name="Shape 199"/>
        <p:cNvGrpSpPr/>
        <p:nvPr/>
      </p:nvGrpSpPr>
      <p:grpSpPr>
        <a:xfrm>
          <a:off x="0" y="0"/>
          <a:ext cx="0" cy="0"/>
          <a:chOff x="0" y="0"/>
          <a:chExt cx="0" cy="0"/>
        </a:xfrm>
      </p:grpSpPr>
      <p:pic>
        <p:nvPicPr>
          <p:cNvPr id="200" name="Shape 200"/>
          <p:cNvPicPr preferRelativeResize="0"/>
          <p:nvPr/>
        </p:nvPicPr>
        <p:blipFill>
          <a:blip r:embed="rId3">
            <a:alphaModFix amt="30000"/>
          </a:blip>
          <a:stretch>
            <a:fillRect/>
          </a:stretch>
        </p:blipFill>
        <p:spPr>
          <a:xfrm>
            <a:off x="0" y="142876"/>
            <a:ext cx="10080625" cy="7416800"/>
          </a:xfrm>
          <a:prstGeom prst="rect">
            <a:avLst/>
          </a:prstGeom>
          <a:noFill/>
          <a:ln>
            <a:noFill/>
          </a:ln>
        </p:spPr>
      </p:pic>
      <p:pic>
        <p:nvPicPr>
          <p:cNvPr id="201" name="Shape 201"/>
          <p:cNvPicPr preferRelativeResize="0"/>
          <p:nvPr/>
        </p:nvPicPr>
        <p:blipFill>
          <a:blip r:embed="rId4">
            <a:alphaModFix/>
          </a:blip>
          <a:stretch>
            <a:fillRect/>
          </a:stretch>
        </p:blipFill>
        <p:spPr>
          <a:xfrm>
            <a:off x="0" y="0"/>
            <a:ext cx="10080624" cy="142875"/>
          </a:xfrm>
          <a:prstGeom prst="rect">
            <a:avLst/>
          </a:prstGeom>
          <a:noFill/>
          <a:ln>
            <a:noFill/>
          </a:ln>
        </p:spPr>
      </p:pic>
      <p:sp>
        <p:nvSpPr>
          <p:cNvPr id="202" name="Shape 202"/>
          <p:cNvSpPr txBox="1"/>
          <p:nvPr/>
        </p:nvSpPr>
        <p:spPr>
          <a:xfrm>
            <a:off x="696188" y="4099050"/>
            <a:ext cx="3932100" cy="1587600"/>
          </a:xfrm>
          <a:prstGeom prst="rect">
            <a:avLst/>
          </a:prstGeom>
          <a:noFill/>
          <a:ln>
            <a:noFill/>
          </a:ln>
        </p:spPr>
        <p:txBody>
          <a:bodyPr anchorCtr="0" anchor="ctr" bIns="0" lIns="0" spcFirstLastPara="1" rIns="0" wrap="square" tIns="13325">
            <a:noAutofit/>
          </a:bodyPr>
          <a:lstStyle/>
          <a:p>
            <a:pPr indent="0" lvl="0" marL="0" marR="0" rtl="0" algn="ctr">
              <a:lnSpc>
                <a:spcPct val="150000"/>
              </a:lnSpc>
              <a:spcBef>
                <a:spcPts val="0"/>
              </a:spcBef>
              <a:spcAft>
                <a:spcPts val="0"/>
              </a:spcAft>
              <a:buClr>
                <a:srgbClr val="000000"/>
              </a:buClr>
              <a:buSzPts val="1500"/>
              <a:buFont typeface="Arial"/>
              <a:buNone/>
            </a:pPr>
            <a:r>
              <a:t/>
            </a:r>
            <a:endParaRPr b="1" i="0" u="non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500"/>
              <a:buFont typeface="Arial"/>
              <a:buNone/>
            </a:pPr>
            <a:r>
              <a:rPr b="1" i="0" lang="en-US" u="none">
                <a:solidFill>
                  <a:srgbClr val="000000"/>
                </a:solidFill>
                <a:latin typeface="Arial"/>
                <a:ea typeface="Arial"/>
                <a:cs typeface="Arial"/>
                <a:sym typeface="Arial"/>
              </a:rPr>
              <a:t>There are has labels</a:t>
            </a:r>
            <a:r>
              <a:rPr b="0" i="0" lang="en-US" u="none">
                <a:solidFill>
                  <a:srgbClr val="000000"/>
                </a:solidFill>
                <a:latin typeface="Arial"/>
                <a:ea typeface="Arial"/>
                <a:cs typeface="Arial"/>
                <a:sym typeface="Arial"/>
              </a:rPr>
              <a:t> associated with data points, Machine learning algorithms that make predictions on given set of samples. Supervised machine learning algorithm searches for patterns within the value labels assigned to data points.</a:t>
            </a:r>
            <a:endParaRPr/>
          </a:p>
        </p:txBody>
      </p:sp>
      <p:sp>
        <p:nvSpPr>
          <p:cNvPr id="203" name="Shape 203"/>
          <p:cNvSpPr txBox="1"/>
          <p:nvPr/>
        </p:nvSpPr>
        <p:spPr>
          <a:xfrm>
            <a:off x="720725" y="439608"/>
            <a:ext cx="5797500" cy="522300"/>
          </a:xfrm>
          <a:prstGeom prst="rect">
            <a:avLst/>
          </a:prstGeom>
          <a:noFill/>
          <a:ln>
            <a:noFill/>
          </a:ln>
        </p:spPr>
        <p:txBody>
          <a:bodyPr anchorCtr="0" anchor="ctr" bIns="0" lIns="0" spcFirstLastPara="1" rIns="0" wrap="square" tIns="32000">
            <a:noAutofit/>
          </a:bodyPr>
          <a:lstStyle/>
          <a:p>
            <a:pPr indent="0" lvl="0" marL="0" marR="0" rtl="0" algn="l">
              <a:lnSpc>
                <a:spcPct val="93000"/>
              </a:lnSpc>
              <a:spcBef>
                <a:spcPts val="0"/>
              </a:spcBef>
              <a:spcAft>
                <a:spcPts val="0"/>
              </a:spcAft>
              <a:buClr>
                <a:srgbClr val="000000"/>
              </a:buClr>
              <a:buSzPts val="3600"/>
              <a:buFont typeface="Arial"/>
              <a:buNone/>
            </a:pPr>
            <a:r>
              <a:rPr b="0" i="0" lang="en-US" sz="3600" u="none">
                <a:solidFill>
                  <a:srgbClr val="134F5C"/>
                </a:solidFill>
                <a:latin typeface="Arial"/>
                <a:ea typeface="Arial"/>
                <a:cs typeface="Arial"/>
                <a:sym typeface="Arial"/>
              </a:rPr>
              <a:t>Type of </a:t>
            </a:r>
            <a:r>
              <a:rPr b="1" i="0" lang="en-US" sz="3600" u="none">
                <a:solidFill>
                  <a:srgbClr val="134F5C"/>
                </a:solidFill>
                <a:latin typeface="Arial"/>
                <a:ea typeface="Arial"/>
                <a:cs typeface="Arial"/>
                <a:sym typeface="Arial"/>
              </a:rPr>
              <a:t>Machine Learning</a:t>
            </a:r>
            <a:endParaRPr>
              <a:solidFill>
                <a:srgbClr val="134F5C"/>
              </a:solidFill>
            </a:endParaRPr>
          </a:p>
        </p:txBody>
      </p:sp>
      <p:sp>
        <p:nvSpPr>
          <p:cNvPr id="204" name="Shape 204"/>
          <p:cNvSpPr txBox="1"/>
          <p:nvPr/>
        </p:nvSpPr>
        <p:spPr>
          <a:xfrm>
            <a:off x="5452338" y="4191137"/>
            <a:ext cx="3932100" cy="1403400"/>
          </a:xfrm>
          <a:prstGeom prst="rect">
            <a:avLst/>
          </a:prstGeom>
          <a:noFill/>
          <a:ln>
            <a:noFill/>
          </a:ln>
        </p:spPr>
        <p:txBody>
          <a:bodyPr anchorCtr="0" anchor="ctr" bIns="0" lIns="0" spcFirstLastPara="1" rIns="0" wrap="square" tIns="13325">
            <a:noAutofit/>
          </a:bodyPr>
          <a:lstStyle/>
          <a:p>
            <a:pPr indent="0" lvl="0" marL="0" marR="0" rtl="0" algn="ctr">
              <a:lnSpc>
                <a:spcPct val="150000"/>
              </a:lnSpc>
              <a:spcBef>
                <a:spcPts val="0"/>
              </a:spcBef>
              <a:spcAft>
                <a:spcPts val="0"/>
              </a:spcAft>
              <a:buClr>
                <a:srgbClr val="000000"/>
              </a:buClr>
              <a:buSzPts val="1500"/>
              <a:buFont typeface="Arial"/>
              <a:buNone/>
            </a:pPr>
            <a:r>
              <a:t/>
            </a:r>
            <a:endParaRPr b="1" i="0" u="non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1500"/>
              <a:buFont typeface="Arial"/>
              <a:buNone/>
            </a:pPr>
            <a:r>
              <a:rPr b="1" i="0" lang="en-US" u="none">
                <a:solidFill>
                  <a:srgbClr val="000000"/>
                </a:solidFill>
                <a:latin typeface="Arial"/>
                <a:ea typeface="Arial"/>
                <a:cs typeface="Arial"/>
                <a:sym typeface="Arial"/>
              </a:rPr>
              <a:t>There are no labels </a:t>
            </a:r>
            <a:r>
              <a:rPr b="0" i="0" lang="en-US" u="none">
                <a:solidFill>
                  <a:srgbClr val="000000"/>
                </a:solidFill>
                <a:latin typeface="Arial"/>
                <a:ea typeface="Arial"/>
                <a:cs typeface="Arial"/>
                <a:sym typeface="Arial"/>
              </a:rPr>
              <a:t>associated with data points. These machine learning algorithms organize the data into a group of clusters to describe its structure and make complex data look simple and organized for analysis</a:t>
            </a:r>
            <a:endParaRPr/>
          </a:p>
        </p:txBody>
      </p:sp>
      <p:sp>
        <p:nvSpPr>
          <p:cNvPr id="205" name="Shape 205"/>
          <p:cNvSpPr txBox="1"/>
          <p:nvPr/>
        </p:nvSpPr>
        <p:spPr>
          <a:xfrm>
            <a:off x="720725" y="1038100"/>
            <a:ext cx="4637400" cy="639600"/>
          </a:xfrm>
          <a:prstGeom prst="rect">
            <a:avLst/>
          </a:prstGeom>
          <a:noFill/>
          <a:ln>
            <a:noFill/>
          </a:ln>
        </p:spPr>
        <p:txBody>
          <a:bodyPr anchorCtr="0" anchor="t" bIns="45000" lIns="90000" spcFirstLastPara="1" rIns="90000" wrap="square" tIns="53875">
            <a:noAutofit/>
          </a:bodyPr>
          <a:lstStyle/>
          <a:p>
            <a:pPr indent="0" lvl="0" marL="0" marR="0" rtl="0" algn="l">
              <a:lnSpc>
                <a:spcPct val="150000"/>
              </a:lnSpc>
              <a:spcBef>
                <a:spcPts val="0"/>
              </a:spcBef>
              <a:spcAft>
                <a:spcPts val="0"/>
              </a:spcAft>
              <a:buClr>
                <a:srgbClr val="000000"/>
              </a:buClr>
              <a:buSzPts val="1000"/>
              <a:buFont typeface="Arial"/>
              <a:buNone/>
            </a:pPr>
            <a:r>
              <a:rPr b="0" i="0" lang="en-US" sz="1000" u="none">
                <a:solidFill>
                  <a:srgbClr val="434343"/>
                </a:solidFill>
                <a:latin typeface="Arial"/>
                <a:ea typeface="Arial"/>
                <a:cs typeface="Arial"/>
                <a:sym typeface="Arial"/>
              </a:rPr>
              <a:t>Machine learning may be broken down into two types: supervised, unsupervised, and in between those two</a:t>
            </a:r>
            <a:endParaRPr>
              <a:solidFill>
                <a:srgbClr val="434343"/>
              </a:solidFill>
            </a:endParaRPr>
          </a:p>
        </p:txBody>
      </p:sp>
      <p:sp>
        <p:nvSpPr>
          <p:cNvPr id="206" name="Shape 206"/>
          <p:cNvSpPr txBox="1"/>
          <p:nvPr/>
        </p:nvSpPr>
        <p:spPr>
          <a:xfrm>
            <a:off x="3354463" y="1679984"/>
            <a:ext cx="3371700" cy="10614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US" sz="2400">
                <a:latin typeface="Open Sans ExtraBold"/>
                <a:ea typeface="Open Sans ExtraBold"/>
                <a:cs typeface="Open Sans ExtraBold"/>
                <a:sym typeface="Open Sans ExtraBold"/>
              </a:rPr>
              <a:t>MACHINE LEARNING</a:t>
            </a:r>
            <a:endParaRPr sz="2400">
              <a:latin typeface="Open Sans ExtraBold"/>
              <a:ea typeface="Open Sans ExtraBold"/>
              <a:cs typeface="Open Sans ExtraBold"/>
              <a:sym typeface="Open Sans ExtraBold"/>
            </a:endParaRPr>
          </a:p>
        </p:txBody>
      </p:sp>
      <p:sp>
        <p:nvSpPr>
          <p:cNvPr id="207" name="Shape 207"/>
          <p:cNvSpPr txBox="1"/>
          <p:nvPr/>
        </p:nvSpPr>
        <p:spPr>
          <a:xfrm>
            <a:off x="1623100" y="3459450"/>
            <a:ext cx="2078400" cy="639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sz="2400">
                <a:solidFill>
                  <a:srgbClr val="980000"/>
                </a:solidFill>
                <a:latin typeface="Open Sans ExtraBold"/>
                <a:ea typeface="Open Sans ExtraBold"/>
                <a:cs typeface="Open Sans ExtraBold"/>
                <a:sym typeface="Open Sans ExtraBold"/>
              </a:rPr>
              <a:t>SUPERVISED</a:t>
            </a:r>
            <a:endParaRPr sz="2400">
              <a:solidFill>
                <a:srgbClr val="980000"/>
              </a:solidFill>
              <a:latin typeface="Open Sans ExtraBold"/>
              <a:ea typeface="Open Sans ExtraBold"/>
              <a:cs typeface="Open Sans ExtraBold"/>
              <a:sym typeface="Open Sans ExtraBold"/>
            </a:endParaRPr>
          </a:p>
        </p:txBody>
      </p:sp>
      <p:sp>
        <p:nvSpPr>
          <p:cNvPr id="208" name="Shape 208"/>
          <p:cNvSpPr txBox="1"/>
          <p:nvPr/>
        </p:nvSpPr>
        <p:spPr>
          <a:xfrm>
            <a:off x="6140538" y="3459450"/>
            <a:ext cx="2555700" cy="6396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US" sz="2400">
                <a:solidFill>
                  <a:srgbClr val="073763"/>
                </a:solidFill>
                <a:latin typeface="Open Sans ExtraBold"/>
                <a:ea typeface="Open Sans ExtraBold"/>
                <a:cs typeface="Open Sans ExtraBold"/>
                <a:sym typeface="Open Sans ExtraBold"/>
              </a:rPr>
              <a:t>UNSUPERVISED</a:t>
            </a:r>
            <a:endParaRPr sz="2400">
              <a:solidFill>
                <a:srgbClr val="073763"/>
              </a:solidFill>
              <a:latin typeface="Open Sans ExtraBold"/>
              <a:ea typeface="Open Sans ExtraBold"/>
              <a:cs typeface="Open Sans ExtraBold"/>
              <a:sym typeface="Open Sans ExtraBold"/>
            </a:endParaRPr>
          </a:p>
        </p:txBody>
      </p:sp>
      <p:cxnSp>
        <p:nvCxnSpPr>
          <p:cNvPr id="209" name="Shape 209"/>
          <p:cNvCxnSpPr>
            <a:stCxn id="206" idx="2"/>
            <a:endCxn id="207" idx="0"/>
          </p:cNvCxnSpPr>
          <p:nvPr/>
        </p:nvCxnSpPr>
        <p:spPr>
          <a:xfrm flipH="1">
            <a:off x="2662213" y="2741384"/>
            <a:ext cx="2378100" cy="718200"/>
          </a:xfrm>
          <a:prstGeom prst="straightConnector1">
            <a:avLst/>
          </a:prstGeom>
          <a:noFill/>
          <a:ln cap="flat" cmpd="sng" w="9525">
            <a:solidFill>
              <a:schemeClr val="dk2"/>
            </a:solidFill>
            <a:prstDash val="solid"/>
            <a:round/>
            <a:headEnd len="med" w="med" type="none"/>
            <a:tailEnd len="med" w="med" type="none"/>
          </a:ln>
        </p:spPr>
      </p:cxnSp>
      <p:cxnSp>
        <p:nvCxnSpPr>
          <p:cNvPr id="210" name="Shape 210"/>
          <p:cNvCxnSpPr>
            <a:stCxn id="206" idx="2"/>
            <a:endCxn id="208" idx="0"/>
          </p:cNvCxnSpPr>
          <p:nvPr/>
        </p:nvCxnSpPr>
        <p:spPr>
          <a:xfrm>
            <a:off x="5040313" y="2741384"/>
            <a:ext cx="2378100" cy="7182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transition spd="med">
    <p:fade thruBlk="1"/>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14" name="Shape 214"/>
        <p:cNvGrpSpPr/>
        <p:nvPr/>
      </p:nvGrpSpPr>
      <p:grpSpPr>
        <a:xfrm>
          <a:off x="0" y="0"/>
          <a:ext cx="0" cy="0"/>
          <a:chOff x="0" y="0"/>
          <a:chExt cx="0" cy="0"/>
        </a:xfrm>
      </p:grpSpPr>
      <p:pic>
        <p:nvPicPr>
          <p:cNvPr id="215" name="Shape 215"/>
          <p:cNvPicPr preferRelativeResize="0"/>
          <p:nvPr/>
        </p:nvPicPr>
        <p:blipFill>
          <a:blip r:embed="rId3">
            <a:alphaModFix/>
          </a:blip>
          <a:stretch>
            <a:fillRect/>
          </a:stretch>
        </p:blipFill>
        <p:spPr>
          <a:xfrm>
            <a:off x="0" y="0"/>
            <a:ext cx="10080624" cy="142875"/>
          </a:xfrm>
          <a:prstGeom prst="rect">
            <a:avLst/>
          </a:prstGeom>
          <a:noFill/>
          <a:ln>
            <a:noFill/>
          </a:ln>
        </p:spPr>
      </p:pic>
      <p:pic>
        <p:nvPicPr>
          <p:cNvPr id="216" name="Shape 216"/>
          <p:cNvPicPr preferRelativeResize="0"/>
          <p:nvPr/>
        </p:nvPicPr>
        <p:blipFill rotWithShape="1">
          <a:blip r:embed="rId4">
            <a:alphaModFix/>
          </a:blip>
          <a:srcRect b="0" l="0" r="0" t="0"/>
          <a:stretch/>
        </p:blipFill>
        <p:spPr>
          <a:xfrm>
            <a:off x="1814950" y="199450"/>
            <a:ext cx="7215899" cy="3717000"/>
          </a:xfrm>
          <a:prstGeom prst="rect">
            <a:avLst/>
          </a:prstGeom>
          <a:noFill/>
          <a:ln>
            <a:noFill/>
          </a:ln>
        </p:spPr>
      </p:pic>
      <p:sp>
        <p:nvSpPr>
          <p:cNvPr id="217" name="Shape 217"/>
          <p:cNvSpPr/>
          <p:nvPr/>
        </p:nvSpPr>
        <p:spPr>
          <a:xfrm>
            <a:off x="0" y="3842712"/>
            <a:ext cx="4937100" cy="3717000"/>
          </a:xfrm>
          <a:prstGeom prst="rect">
            <a:avLst/>
          </a:prstGeom>
          <a:solidFill>
            <a:srgbClr val="980000"/>
          </a:solid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18" name="Shape 218"/>
          <p:cNvSpPr/>
          <p:nvPr/>
        </p:nvSpPr>
        <p:spPr>
          <a:xfrm>
            <a:off x="4937125" y="3824275"/>
            <a:ext cx="5121300" cy="3717000"/>
          </a:xfrm>
          <a:prstGeom prst="rect">
            <a:avLst/>
          </a:prstGeom>
          <a:solidFill>
            <a:srgbClr val="CCCCCC"/>
          </a:solid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None/>
            </a:pPr>
            <a:r>
              <a:t/>
            </a:r>
            <a:endParaRPr b="0" i="0" sz="1800" u="none">
              <a:solidFill>
                <a:srgbClr val="000000"/>
              </a:solidFill>
              <a:latin typeface="Arial"/>
              <a:ea typeface="Arial"/>
              <a:cs typeface="Arial"/>
              <a:sym typeface="Arial"/>
            </a:endParaRPr>
          </a:p>
        </p:txBody>
      </p:sp>
      <p:sp>
        <p:nvSpPr>
          <p:cNvPr id="219" name="Shape 219"/>
          <p:cNvSpPr txBox="1"/>
          <p:nvPr/>
        </p:nvSpPr>
        <p:spPr>
          <a:xfrm>
            <a:off x="461250" y="443125"/>
            <a:ext cx="1930500" cy="1255800"/>
          </a:xfrm>
          <a:prstGeom prst="rect">
            <a:avLst/>
          </a:prstGeom>
          <a:noFill/>
          <a:ln>
            <a:noFill/>
          </a:ln>
        </p:spPr>
        <p:txBody>
          <a:bodyPr anchorCtr="0" anchor="ctr" bIns="0" lIns="0" spcFirstLastPara="1" rIns="0" wrap="square" tIns="32000">
            <a:noAutofit/>
          </a:bodyPr>
          <a:lstStyle/>
          <a:p>
            <a:pPr indent="0" lvl="0" marL="0" marR="0" rtl="0" algn="l">
              <a:lnSpc>
                <a:spcPct val="93000"/>
              </a:lnSpc>
              <a:spcBef>
                <a:spcPts val="0"/>
              </a:spcBef>
              <a:spcAft>
                <a:spcPts val="0"/>
              </a:spcAft>
              <a:buClr>
                <a:srgbClr val="000000"/>
              </a:buClr>
              <a:buSzPts val="3600"/>
              <a:buFont typeface="Arial"/>
              <a:buNone/>
            </a:pPr>
            <a:r>
              <a:rPr b="0" i="0" lang="en-US" sz="2400" u="none">
                <a:solidFill>
                  <a:srgbClr val="134F5C"/>
                </a:solidFill>
                <a:latin typeface="Arial"/>
                <a:ea typeface="Arial"/>
                <a:cs typeface="Arial"/>
                <a:sym typeface="Arial"/>
              </a:rPr>
              <a:t>Technique of </a:t>
            </a:r>
            <a:endParaRPr b="0" i="0" sz="2400" u="none">
              <a:solidFill>
                <a:srgbClr val="134F5C"/>
              </a:solidFill>
              <a:latin typeface="Arial"/>
              <a:ea typeface="Arial"/>
              <a:cs typeface="Arial"/>
              <a:sym typeface="Arial"/>
            </a:endParaRPr>
          </a:p>
          <a:p>
            <a:pPr indent="0" lvl="0" marL="0" marR="0" rtl="0" algn="l">
              <a:lnSpc>
                <a:spcPct val="93000"/>
              </a:lnSpc>
              <a:spcBef>
                <a:spcPts val="0"/>
              </a:spcBef>
              <a:spcAft>
                <a:spcPts val="0"/>
              </a:spcAft>
              <a:buClr>
                <a:srgbClr val="000000"/>
              </a:buClr>
              <a:buSzPts val="3600"/>
              <a:buFont typeface="Arial"/>
              <a:buNone/>
            </a:pPr>
            <a:r>
              <a:rPr b="1" i="0" lang="en-US" sz="2400" u="none">
                <a:solidFill>
                  <a:srgbClr val="134F5C"/>
                </a:solidFill>
                <a:latin typeface="Arial"/>
                <a:ea typeface="Arial"/>
                <a:cs typeface="Arial"/>
                <a:sym typeface="Arial"/>
              </a:rPr>
              <a:t>Machine </a:t>
            </a:r>
            <a:endParaRPr b="1" i="0" sz="2400" u="none">
              <a:solidFill>
                <a:srgbClr val="134F5C"/>
              </a:solidFill>
              <a:latin typeface="Arial"/>
              <a:ea typeface="Arial"/>
              <a:cs typeface="Arial"/>
              <a:sym typeface="Arial"/>
            </a:endParaRPr>
          </a:p>
          <a:p>
            <a:pPr indent="0" lvl="0" marL="0" marR="0" rtl="0" algn="l">
              <a:lnSpc>
                <a:spcPct val="93000"/>
              </a:lnSpc>
              <a:spcBef>
                <a:spcPts val="0"/>
              </a:spcBef>
              <a:spcAft>
                <a:spcPts val="0"/>
              </a:spcAft>
              <a:buClr>
                <a:srgbClr val="000000"/>
              </a:buClr>
              <a:buSzPts val="3600"/>
              <a:buFont typeface="Arial"/>
              <a:buNone/>
            </a:pPr>
            <a:r>
              <a:rPr b="1" i="0" lang="en-US" sz="2400" u="none">
                <a:solidFill>
                  <a:srgbClr val="134F5C"/>
                </a:solidFill>
                <a:latin typeface="Arial"/>
                <a:ea typeface="Arial"/>
                <a:cs typeface="Arial"/>
                <a:sym typeface="Arial"/>
              </a:rPr>
              <a:t>Learning</a:t>
            </a:r>
            <a:endParaRPr sz="2400">
              <a:solidFill>
                <a:srgbClr val="134F5C"/>
              </a:solidFill>
            </a:endParaRPr>
          </a:p>
        </p:txBody>
      </p:sp>
      <p:sp>
        <p:nvSpPr>
          <p:cNvPr id="220" name="Shape 220"/>
          <p:cNvSpPr txBox="1"/>
          <p:nvPr/>
        </p:nvSpPr>
        <p:spPr>
          <a:xfrm>
            <a:off x="271500" y="4185625"/>
            <a:ext cx="4394100" cy="2994300"/>
          </a:xfrm>
          <a:prstGeom prst="rect">
            <a:avLst/>
          </a:prstGeom>
          <a:noFill/>
          <a:ln>
            <a:noFill/>
          </a:ln>
        </p:spPr>
        <p:txBody>
          <a:bodyPr anchorCtr="0" anchor="t" bIns="91425" lIns="91425" spcFirstLastPara="1" rIns="91425" wrap="square" tIns="91425">
            <a:noAutofit/>
          </a:bodyPr>
          <a:lstStyle/>
          <a:p>
            <a:pPr indent="-215900" lvl="0" marL="215900" rtl="0">
              <a:lnSpc>
                <a:spcPct val="93000"/>
              </a:lnSpc>
              <a:spcBef>
                <a:spcPts val="0"/>
              </a:spcBef>
              <a:spcAft>
                <a:spcPts val="0"/>
              </a:spcAft>
              <a:buClr>
                <a:schemeClr val="lt1"/>
              </a:buClr>
              <a:buSzPts val="1600"/>
              <a:buFont typeface="Arial"/>
              <a:buNone/>
            </a:pPr>
            <a:r>
              <a:rPr b="1" lang="en-US">
                <a:solidFill>
                  <a:srgbClr val="FFFFFF"/>
                </a:solidFill>
              </a:rPr>
              <a:t>Classification:</a:t>
            </a:r>
            <a:r>
              <a:rPr lang="en-US">
                <a:solidFill>
                  <a:srgbClr val="FFFFFF"/>
                </a:solidFill>
              </a:rPr>
              <a:t> </a:t>
            </a:r>
            <a:endParaRPr>
              <a:solidFill>
                <a:srgbClr val="FFFFFF"/>
              </a:solidFill>
            </a:endParaRPr>
          </a:p>
          <a:p>
            <a:pPr indent="-215900" lvl="0" marL="215900" rtl="0">
              <a:lnSpc>
                <a:spcPct val="115000"/>
              </a:lnSpc>
              <a:spcBef>
                <a:spcPts val="0"/>
              </a:spcBef>
              <a:spcAft>
                <a:spcPts val="0"/>
              </a:spcAft>
              <a:buNone/>
            </a:pPr>
            <a:r>
              <a:rPr lang="en-US">
                <a:solidFill>
                  <a:srgbClr val="FFFFFF"/>
                </a:solidFill>
              </a:rPr>
              <a:t>Based on training data having observations with</a:t>
            </a:r>
            <a:endParaRPr>
              <a:solidFill>
                <a:srgbClr val="FFFFFF"/>
              </a:solidFill>
            </a:endParaRPr>
          </a:p>
          <a:p>
            <a:pPr indent="-215900" lvl="0" marL="215900" rtl="0">
              <a:lnSpc>
                <a:spcPct val="115000"/>
              </a:lnSpc>
              <a:spcBef>
                <a:spcPts val="0"/>
              </a:spcBef>
              <a:spcAft>
                <a:spcPts val="0"/>
              </a:spcAft>
              <a:buClr>
                <a:schemeClr val="lt1"/>
              </a:buClr>
              <a:buSzPts val="1600"/>
              <a:buFont typeface="Arial"/>
              <a:buNone/>
            </a:pPr>
            <a:r>
              <a:rPr lang="en-US">
                <a:solidFill>
                  <a:srgbClr val="FFFFFF"/>
                </a:solidFill>
              </a:rPr>
              <a:t>known categories.</a:t>
            </a:r>
            <a:endParaRPr>
              <a:solidFill>
                <a:srgbClr val="FFFFFF"/>
              </a:solidFill>
            </a:endParaRPr>
          </a:p>
          <a:p>
            <a:pPr indent="-215900" lvl="0" marL="215900" rtl="0">
              <a:lnSpc>
                <a:spcPct val="93000"/>
              </a:lnSpc>
              <a:spcBef>
                <a:spcPts val="0"/>
              </a:spcBef>
              <a:spcAft>
                <a:spcPts val="0"/>
              </a:spcAft>
              <a:buClr>
                <a:schemeClr val="lt1"/>
              </a:buClr>
              <a:buSzPts val="1300"/>
              <a:buFont typeface="Arial"/>
              <a:buNone/>
            </a:pPr>
            <a:r>
              <a:rPr b="1" i="1" lang="en-US">
                <a:solidFill>
                  <a:srgbClr val="FFFFFF"/>
                </a:solidFill>
              </a:rPr>
              <a:t>Example :</a:t>
            </a:r>
            <a:endParaRPr b="1" i="1">
              <a:solidFill>
                <a:srgbClr val="FFFFFF"/>
              </a:solidFill>
            </a:endParaRPr>
          </a:p>
          <a:p>
            <a:pPr indent="-317500" lvl="0" marL="457200" rtl="0">
              <a:lnSpc>
                <a:spcPct val="93000"/>
              </a:lnSpc>
              <a:spcBef>
                <a:spcPts val="0"/>
              </a:spcBef>
              <a:spcAft>
                <a:spcPts val="0"/>
              </a:spcAft>
              <a:buClr>
                <a:srgbClr val="FFFFFF"/>
              </a:buClr>
              <a:buSzPts val="1400"/>
              <a:buChar char="●"/>
            </a:pPr>
            <a:r>
              <a:rPr lang="en-US">
                <a:solidFill>
                  <a:srgbClr val="FFFFFF"/>
                </a:solidFill>
              </a:rPr>
              <a:t>fraud detection (fraud, not fraud)</a:t>
            </a:r>
            <a:endParaRPr>
              <a:solidFill>
                <a:srgbClr val="FFFFFF"/>
              </a:solidFill>
            </a:endParaRPr>
          </a:p>
          <a:p>
            <a:pPr indent="-317500" lvl="0" marL="457200" rtl="0">
              <a:lnSpc>
                <a:spcPct val="93000"/>
              </a:lnSpc>
              <a:spcBef>
                <a:spcPts val="0"/>
              </a:spcBef>
              <a:spcAft>
                <a:spcPts val="0"/>
              </a:spcAft>
              <a:buClr>
                <a:srgbClr val="FFFFFF"/>
              </a:buClr>
              <a:buSzPts val="1400"/>
              <a:buChar char="●"/>
            </a:pPr>
            <a:r>
              <a:rPr lang="en-US">
                <a:solidFill>
                  <a:srgbClr val="FFFFFF"/>
                </a:solidFill>
              </a:rPr>
              <a:t>credit card application (good credit, bad credit)</a:t>
            </a:r>
            <a:endParaRPr>
              <a:solidFill>
                <a:srgbClr val="FFFFFF"/>
              </a:solidFill>
            </a:endParaRPr>
          </a:p>
          <a:p>
            <a:pPr indent="-317500" lvl="0" marL="457200" rtl="0">
              <a:lnSpc>
                <a:spcPct val="93000"/>
              </a:lnSpc>
              <a:spcBef>
                <a:spcPts val="0"/>
              </a:spcBef>
              <a:spcAft>
                <a:spcPts val="0"/>
              </a:spcAft>
              <a:buClr>
                <a:srgbClr val="FFFFFF"/>
              </a:buClr>
              <a:buSzPts val="1400"/>
              <a:buChar char="●"/>
            </a:pPr>
            <a:r>
              <a:rPr lang="en-US">
                <a:solidFill>
                  <a:srgbClr val="FFFFFF"/>
                </a:solidFill>
              </a:rPr>
              <a:t>email spam detection (spam, not spam)</a:t>
            </a:r>
            <a:endParaRPr>
              <a:solidFill>
                <a:srgbClr val="FFFFFF"/>
              </a:solidFill>
            </a:endParaRPr>
          </a:p>
          <a:p>
            <a:pPr indent="-215900" lvl="0" marL="215900" rtl="0">
              <a:lnSpc>
                <a:spcPct val="93000"/>
              </a:lnSpc>
              <a:spcBef>
                <a:spcPts val="0"/>
              </a:spcBef>
              <a:spcAft>
                <a:spcPts val="0"/>
              </a:spcAft>
              <a:buNone/>
            </a:pPr>
            <a:r>
              <a:t/>
            </a:r>
            <a:endParaRPr>
              <a:solidFill>
                <a:srgbClr val="FFFFFF"/>
              </a:solidFill>
            </a:endParaRPr>
          </a:p>
          <a:p>
            <a:pPr indent="-215900" lvl="0" marL="215900" rtl="0">
              <a:lnSpc>
                <a:spcPct val="115000"/>
              </a:lnSpc>
              <a:spcBef>
                <a:spcPts val="0"/>
              </a:spcBef>
              <a:spcAft>
                <a:spcPts val="0"/>
              </a:spcAft>
              <a:buClr>
                <a:schemeClr val="lt1"/>
              </a:buClr>
              <a:buSzPts val="1600"/>
              <a:buFont typeface="Arial"/>
              <a:buNone/>
            </a:pPr>
            <a:r>
              <a:rPr b="1" lang="en-US">
                <a:solidFill>
                  <a:srgbClr val="FFFFFF"/>
                </a:solidFill>
              </a:rPr>
              <a:t>Regression:</a:t>
            </a:r>
            <a:r>
              <a:rPr lang="en-US">
                <a:solidFill>
                  <a:srgbClr val="FFFFFF"/>
                </a:solidFill>
              </a:rPr>
              <a:t> </a:t>
            </a:r>
            <a:endParaRPr>
              <a:solidFill>
                <a:srgbClr val="FFFFFF"/>
              </a:solidFill>
            </a:endParaRPr>
          </a:p>
          <a:p>
            <a:pPr indent="-215900" lvl="0" marL="215900" rtl="0">
              <a:lnSpc>
                <a:spcPct val="115000"/>
              </a:lnSpc>
              <a:spcBef>
                <a:spcPts val="0"/>
              </a:spcBef>
              <a:spcAft>
                <a:spcPts val="0"/>
              </a:spcAft>
              <a:buNone/>
            </a:pPr>
            <a:r>
              <a:rPr lang="en-US">
                <a:solidFill>
                  <a:srgbClr val="FFFFFF"/>
                </a:solidFill>
              </a:rPr>
              <a:t>Predicting a value from a continuous data set.</a:t>
            </a:r>
            <a:endParaRPr>
              <a:solidFill>
                <a:srgbClr val="FFFFFF"/>
              </a:solidFill>
            </a:endParaRPr>
          </a:p>
          <a:p>
            <a:pPr indent="0" lvl="0" marL="0" rtl="0">
              <a:lnSpc>
                <a:spcPct val="115000"/>
              </a:lnSpc>
              <a:spcBef>
                <a:spcPts val="0"/>
              </a:spcBef>
              <a:spcAft>
                <a:spcPts val="0"/>
              </a:spcAft>
              <a:buClr>
                <a:schemeClr val="lt1"/>
              </a:buClr>
              <a:buSzPts val="1600"/>
              <a:buFont typeface="Arial"/>
              <a:buNone/>
            </a:pPr>
            <a:r>
              <a:rPr b="1" i="1" lang="en-US">
                <a:solidFill>
                  <a:srgbClr val="FFFFFF"/>
                </a:solidFill>
              </a:rPr>
              <a:t>Example : </a:t>
            </a:r>
            <a:endParaRPr b="1" i="1">
              <a:solidFill>
                <a:srgbClr val="FFFFFF"/>
              </a:solidFill>
            </a:endParaRPr>
          </a:p>
          <a:p>
            <a:pPr indent="-317500" lvl="0" marL="457200" rtl="0">
              <a:lnSpc>
                <a:spcPct val="115000"/>
              </a:lnSpc>
              <a:spcBef>
                <a:spcPts val="0"/>
              </a:spcBef>
              <a:spcAft>
                <a:spcPts val="0"/>
              </a:spcAft>
              <a:buClr>
                <a:srgbClr val="FFFFFF"/>
              </a:buClr>
              <a:buSzPts val="1400"/>
              <a:buChar char="●"/>
            </a:pPr>
            <a:r>
              <a:rPr lang="en-US">
                <a:solidFill>
                  <a:srgbClr val="FFFFFF"/>
                </a:solidFill>
              </a:rPr>
              <a:t>Predicting the price of a house</a:t>
            </a:r>
            <a:endParaRPr>
              <a:solidFill>
                <a:srgbClr val="FFFFFF"/>
              </a:solidFill>
            </a:endParaRPr>
          </a:p>
          <a:p>
            <a:pPr indent="-317500" lvl="0" marL="457200" rtl="0">
              <a:lnSpc>
                <a:spcPct val="115000"/>
              </a:lnSpc>
              <a:spcBef>
                <a:spcPts val="0"/>
              </a:spcBef>
              <a:spcAft>
                <a:spcPts val="0"/>
              </a:spcAft>
              <a:buClr>
                <a:srgbClr val="FFFFFF"/>
              </a:buClr>
              <a:buSzPts val="1400"/>
              <a:buChar char="●"/>
            </a:pPr>
            <a:r>
              <a:rPr lang="en-US">
                <a:solidFill>
                  <a:srgbClr val="FFFFFF"/>
                </a:solidFill>
              </a:rPr>
              <a:t>Age prediction</a:t>
            </a:r>
            <a:endParaRPr>
              <a:solidFill>
                <a:srgbClr val="FFFFFF"/>
              </a:solidFill>
            </a:endParaRPr>
          </a:p>
          <a:p>
            <a:pPr indent="0" lvl="0" marL="0" rtl="0">
              <a:lnSpc>
                <a:spcPct val="93000"/>
              </a:lnSpc>
              <a:spcBef>
                <a:spcPts val="0"/>
              </a:spcBef>
              <a:spcAft>
                <a:spcPts val="0"/>
              </a:spcAft>
              <a:buClr>
                <a:schemeClr val="dk1"/>
              </a:buClr>
              <a:buFont typeface="Arial"/>
              <a:buNone/>
            </a:pPr>
            <a:r>
              <a:t/>
            </a:r>
            <a:endParaRPr>
              <a:solidFill>
                <a:srgbClr val="FFFFFF"/>
              </a:solidFill>
            </a:endParaRPr>
          </a:p>
          <a:p>
            <a:pPr indent="0" lvl="0" marL="0">
              <a:spcBef>
                <a:spcPts val="0"/>
              </a:spcBef>
              <a:spcAft>
                <a:spcPts val="0"/>
              </a:spcAft>
              <a:buNone/>
            </a:pPr>
            <a:r>
              <a:t/>
            </a:r>
            <a:endParaRPr>
              <a:solidFill>
                <a:srgbClr val="FFFFFF"/>
              </a:solidFill>
            </a:endParaRPr>
          </a:p>
        </p:txBody>
      </p:sp>
      <p:sp>
        <p:nvSpPr>
          <p:cNvPr id="221" name="Shape 221"/>
          <p:cNvSpPr txBox="1"/>
          <p:nvPr/>
        </p:nvSpPr>
        <p:spPr>
          <a:xfrm>
            <a:off x="5300725" y="4185613"/>
            <a:ext cx="4394100" cy="2994300"/>
          </a:xfrm>
          <a:prstGeom prst="rect">
            <a:avLst/>
          </a:prstGeom>
          <a:noFill/>
          <a:ln>
            <a:noFill/>
          </a:ln>
        </p:spPr>
        <p:txBody>
          <a:bodyPr anchorCtr="0" anchor="t" bIns="91425" lIns="91425" spcFirstLastPara="1" rIns="91425" wrap="square" tIns="91425">
            <a:noAutofit/>
          </a:bodyPr>
          <a:lstStyle/>
          <a:p>
            <a:pPr indent="-215900" lvl="0" marL="215900" rtl="0">
              <a:lnSpc>
                <a:spcPct val="93000"/>
              </a:lnSpc>
              <a:spcBef>
                <a:spcPts val="0"/>
              </a:spcBef>
              <a:spcAft>
                <a:spcPts val="0"/>
              </a:spcAft>
              <a:buNone/>
            </a:pPr>
            <a:r>
              <a:rPr b="1" lang="en-US">
                <a:solidFill>
                  <a:schemeClr val="dk1"/>
                </a:solidFill>
              </a:rPr>
              <a:t>Clustering :</a:t>
            </a:r>
            <a:r>
              <a:rPr lang="en-US">
                <a:solidFill>
                  <a:schemeClr val="dk1"/>
                </a:solidFill>
              </a:rPr>
              <a:t> </a:t>
            </a:r>
            <a:endParaRPr>
              <a:solidFill>
                <a:schemeClr val="dk1"/>
              </a:solidFill>
            </a:endParaRPr>
          </a:p>
          <a:p>
            <a:pPr indent="-215900" lvl="0" marL="215900" rtl="0">
              <a:lnSpc>
                <a:spcPct val="93000"/>
              </a:lnSpc>
              <a:spcBef>
                <a:spcPts val="0"/>
              </a:spcBef>
              <a:spcAft>
                <a:spcPts val="0"/>
              </a:spcAft>
              <a:buNone/>
            </a:pPr>
            <a:r>
              <a:rPr lang="en-US">
                <a:solidFill>
                  <a:schemeClr val="dk1"/>
                </a:solidFill>
              </a:rPr>
              <a:t>an algorithm classifies inputs into categories by </a:t>
            </a:r>
            <a:endParaRPr>
              <a:solidFill>
                <a:schemeClr val="dk1"/>
              </a:solidFill>
            </a:endParaRPr>
          </a:p>
          <a:p>
            <a:pPr indent="-215900" lvl="0" marL="215900" rtl="0">
              <a:lnSpc>
                <a:spcPct val="93000"/>
              </a:lnSpc>
              <a:spcBef>
                <a:spcPts val="0"/>
              </a:spcBef>
              <a:spcAft>
                <a:spcPts val="0"/>
              </a:spcAft>
              <a:buClr>
                <a:schemeClr val="dk1"/>
              </a:buClr>
              <a:buSzPts val="1600"/>
              <a:buFont typeface="Arial"/>
              <a:buNone/>
            </a:pPr>
            <a:r>
              <a:rPr lang="en-US">
                <a:solidFill>
                  <a:schemeClr val="dk1"/>
                </a:solidFill>
              </a:rPr>
              <a:t>analyzing similarities between input examples.</a:t>
            </a:r>
            <a:endParaRPr>
              <a:solidFill>
                <a:schemeClr val="dk1"/>
              </a:solidFill>
            </a:endParaRPr>
          </a:p>
          <a:p>
            <a:pPr indent="-215900" lvl="0" marL="215900" rtl="0">
              <a:lnSpc>
                <a:spcPct val="93000"/>
              </a:lnSpc>
              <a:spcBef>
                <a:spcPts val="0"/>
              </a:spcBef>
              <a:spcAft>
                <a:spcPts val="0"/>
              </a:spcAft>
              <a:buClr>
                <a:schemeClr val="dk1"/>
              </a:buClr>
              <a:buSzPts val="1300"/>
              <a:buFont typeface="Arial"/>
              <a:buNone/>
            </a:pPr>
            <a:r>
              <a:rPr b="1" i="1" lang="en-US">
                <a:solidFill>
                  <a:schemeClr val="dk1"/>
                </a:solidFill>
              </a:rPr>
              <a:t>Example :</a:t>
            </a:r>
            <a:endParaRPr b="1" i="1">
              <a:solidFill>
                <a:schemeClr val="dk1"/>
              </a:solidFill>
            </a:endParaRPr>
          </a:p>
          <a:p>
            <a:pPr indent="-317500" lvl="0" marL="457200" rtl="0">
              <a:lnSpc>
                <a:spcPct val="93000"/>
              </a:lnSpc>
              <a:spcBef>
                <a:spcPts val="0"/>
              </a:spcBef>
              <a:spcAft>
                <a:spcPts val="0"/>
              </a:spcAft>
              <a:buClr>
                <a:schemeClr val="dk1"/>
              </a:buClr>
              <a:buSzPts val="1400"/>
              <a:buChar char="●"/>
            </a:pPr>
            <a:r>
              <a:rPr lang="en-US">
                <a:solidFill>
                  <a:schemeClr val="dk1"/>
                </a:solidFill>
              </a:rPr>
              <a:t>    grouping similar customers</a:t>
            </a:r>
            <a:endParaRPr>
              <a:solidFill>
                <a:schemeClr val="dk1"/>
              </a:solidFill>
            </a:endParaRPr>
          </a:p>
          <a:p>
            <a:pPr indent="-317500" lvl="0" marL="457200" rtl="0">
              <a:lnSpc>
                <a:spcPct val="93000"/>
              </a:lnSpc>
              <a:spcBef>
                <a:spcPts val="0"/>
              </a:spcBef>
              <a:spcAft>
                <a:spcPts val="0"/>
              </a:spcAft>
              <a:buClr>
                <a:schemeClr val="dk1"/>
              </a:buClr>
              <a:buSzPts val="1400"/>
              <a:buChar char="●"/>
            </a:pPr>
            <a:r>
              <a:rPr lang="en-US">
                <a:solidFill>
                  <a:schemeClr val="dk1"/>
                </a:solidFill>
              </a:rPr>
              <a:t>    Text categorization</a:t>
            </a:r>
            <a:endParaRPr>
              <a:solidFill>
                <a:schemeClr val="dk1"/>
              </a:solidFill>
            </a:endParaRPr>
          </a:p>
          <a:p>
            <a:pPr indent="0" lvl="0" marL="0">
              <a:spcBef>
                <a:spcPts val="0"/>
              </a:spcBef>
              <a:spcAft>
                <a:spcPts val="0"/>
              </a:spcAft>
              <a:buNone/>
            </a:pPr>
            <a:r>
              <a:t/>
            </a:r>
            <a:endParaRPr b="1">
              <a:solidFill>
                <a:srgbClr val="434343"/>
              </a:solidFill>
            </a:endParaRPr>
          </a:p>
          <a:p>
            <a:pPr indent="-215900" lvl="0" marL="215900" rtl="0">
              <a:lnSpc>
                <a:spcPct val="93000"/>
              </a:lnSpc>
              <a:spcBef>
                <a:spcPts val="0"/>
              </a:spcBef>
              <a:spcAft>
                <a:spcPts val="0"/>
              </a:spcAft>
              <a:buNone/>
            </a:pPr>
            <a:r>
              <a:rPr b="1" lang="en-US">
                <a:solidFill>
                  <a:schemeClr val="dk1"/>
                </a:solidFill>
              </a:rPr>
              <a:t>Dimensionality Reduction :</a:t>
            </a:r>
            <a:r>
              <a:rPr lang="en-US">
                <a:solidFill>
                  <a:schemeClr val="dk1"/>
                </a:solidFill>
              </a:rPr>
              <a:t> </a:t>
            </a:r>
            <a:endParaRPr>
              <a:solidFill>
                <a:schemeClr val="dk1"/>
              </a:solidFill>
            </a:endParaRPr>
          </a:p>
          <a:p>
            <a:pPr indent="-215900" lvl="0" marL="215900" rtl="0">
              <a:lnSpc>
                <a:spcPct val="93000"/>
              </a:lnSpc>
              <a:spcBef>
                <a:spcPts val="0"/>
              </a:spcBef>
              <a:spcAft>
                <a:spcPts val="0"/>
              </a:spcAft>
              <a:buNone/>
            </a:pPr>
            <a:r>
              <a:rPr lang="en-US">
                <a:solidFill>
                  <a:schemeClr val="dk1"/>
                </a:solidFill>
              </a:rPr>
              <a:t>In machine learning, “dimensionality” simply refers to </a:t>
            </a:r>
            <a:endParaRPr>
              <a:solidFill>
                <a:schemeClr val="dk1"/>
              </a:solidFill>
            </a:endParaRPr>
          </a:p>
          <a:p>
            <a:pPr indent="-215900" lvl="0" marL="215900" rtl="0">
              <a:lnSpc>
                <a:spcPct val="93000"/>
              </a:lnSpc>
              <a:spcBef>
                <a:spcPts val="0"/>
              </a:spcBef>
              <a:spcAft>
                <a:spcPts val="0"/>
              </a:spcAft>
              <a:buNone/>
            </a:pPr>
            <a:r>
              <a:rPr lang="en-US">
                <a:solidFill>
                  <a:schemeClr val="dk1"/>
                </a:solidFill>
              </a:rPr>
              <a:t>The number of features (i.e. input variables) in your </a:t>
            </a:r>
            <a:endParaRPr>
              <a:solidFill>
                <a:schemeClr val="dk1"/>
              </a:solidFill>
            </a:endParaRPr>
          </a:p>
          <a:p>
            <a:pPr indent="-215900" lvl="0" marL="215900" rtl="0">
              <a:lnSpc>
                <a:spcPct val="93000"/>
              </a:lnSpc>
              <a:spcBef>
                <a:spcPts val="0"/>
              </a:spcBef>
              <a:spcAft>
                <a:spcPts val="0"/>
              </a:spcAft>
              <a:buClr>
                <a:schemeClr val="dk1"/>
              </a:buClr>
              <a:buSzPts val="1600"/>
              <a:buFont typeface="Arial"/>
              <a:buNone/>
            </a:pPr>
            <a:r>
              <a:rPr lang="en-US">
                <a:solidFill>
                  <a:schemeClr val="dk1"/>
                </a:solidFill>
              </a:rPr>
              <a:t>dataset.</a:t>
            </a:r>
            <a:endParaRPr>
              <a:solidFill>
                <a:schemeClr val="dk1"/>
              </a:solidFill>
            </a:endParaRPr>
          </a:p>
          <a:p>
            <a:pPr indent="-215900" lvl="0" marL="215900" rtl="0">
              <a:lnSpc>
                <a:spcPct val="93000"/>
              </a:lnSpc>
              <a:spcBef>
                <a:spcPts val="0"/>
              </a:spcBef>
              <a:spcAft>
                <a:spcPts val="0"/>
              </a:spcAft>
              <a:buClr>
                <a:schemeClr val="dk1"/>
              </a:buClr>
              <a:buSzPts val="1300"/>
              <a:buFont typeface="Arial"/>
              <a:buNone/>
            </a:pPr>
            <a:r>
              <a:rPr b="1" i="1" lang="en-US">
                <a:solidFill>
                  <a:schemeClr val="dk1"/>
                </a:solidFill>
              </a:rPr>
              <a:t>Example :</a:t>
            </a:r>
            <a:endParaRPr b="1" i="1">
              <a:solidFill>
                <a:schemeClr val="dk1"/>
              </a:solidFill>
            </a:endParaRPr>
          </a:p>
          <a:p>
            <a:pPr indent="-317500" lvl="0" marL="457200" rtl="0">
              <a:lnSpc>
                <a:spcPct val="93000"/>
              </a:lnSpc>
              <a:spcBef>
                <a:spcPts val="0"/>
              </a:spcBef>
              <a:spcAft>
                <a:spcPts val="0"/>
              </a:spcAft>
              <a:buClr>
                <a:schemeClr val="dk1"/>
              </a:buClr>
              <a:buSzPts val="1400"/>
              <a:buChar char="●"/>
            </a:pPr>
            <a:r>
              <a:rPr lang="en-US">
                <a:solidFill>
                  <a:schemeClr val="dk1"/>
                </a:solidFill>
              </a:rPr>
              <a:t>    Noise reducing</a:t>
            </a:r>
            <a:endParaRPr>
              <a:solidFill>
                <a:schemeClr val="dk1"/>
              </a:solidFill>
            </a:endParaRPr>
          </a:p>
          <a:p>
            <a:pPr indent="0" lvl="0" marL="0" rtl="0">
              <a:spcBef>
                <a:spcPts val="0"/>
              </a:spcBef>
              <a:spcAft>
                <a:spcPts val="0"/>
              </a:spcAft>
              <a:buNone/>
            </a:pPr>
            <a:r>
              <a:t/>
            </a:r>
            <a:endParaRPr b="1">
              <a:solidFill>
                <a:srgbClr val="434343"/>
              </a:solidFill>
            </a:endParaRPr>
          </a:p>
        </p:txBody>
      </p:sp>
    </p:spTree>
  </p:cSld>
  <p:clrMapOvr>
    <a:masterClrMapping/>
  </p:clrMapOvr>
  <p:transition spd="med">
    <p:fade thruBlk="1"/>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25" name="Shape 225"/>
        <p:cNvGrpSpPr/>
        <p:nvPr/>
      </p:nvGrpSpPr>
      <p:grpSpPr>
        <a:xfrm>
          <a:off x="0" y="0"/>
          <a:ext cx="0" cy="0"/>
          <a:chOff x="0" y="0"/>
          <a:chExt cx="0" cy="0"/>
        </a:xfrm>
      </p:grpSpPr>
      <p:pic>
        <p:nvPicPr>
          <p:cNvPr id="226" name="Shape 226"/>
          <p:cNvPicPr preferRelativeResize="0"/>
          <p:nvPr/>
        </p:nvPicPr>
        <p:blipFill>
          <a:blip r:embed="rId3">
            <a:alphaModFix amt="30000"/>
          </a:blip>
          <a:stretch>
            <a:fillRect/>
          </a:stretch>
        </p:blipFill>
        <p:spPr>
          <a:xfrm>
            <a:off x="0" y="142876"/>
            <a:ext cx="10080625" cy="7416800"/>
          </a:xfrm>
          <a:prstGeom prst="rect">
            <a:avLst/>
          </a:prstGeom>
          <a:noFill/>
          <a:ln>
            <a:noFill/>
          </a:ln>
        </p:spPr>
      </p:pic>
      <p:pic>
        <p:nvPicPr>
          <p:cNvPr id="227" name="Shape 227"/>
          <p:cNvPicPr preferRelativeResize="0"/>
          <p:nvPr/>
        </p:nvPicPr>
        <p:blipFill>
          <a:blip r:embed="rId4">
            <a:alphaModFix/>
          </a:blip>
          <a:stretch>
            <a:fillRect/>
          </a:stretch>
        </p:blipFill>
        <p:spPr>
          <a:xfrm>
            <a:off x="0" y="0"/>
            <a:ext cx="10080624" cy="142875"/>
          </a:xfrm>
          <a:prstGeom prst="rect">
            <a:avLst/>
          </a:prstGeom>
          <a:noFill/>
          <a:ln>
            <a:noFill/>
          </a:ln>
        </p:spPr>
      </p:pic>
      <p:sp>
        <p:nvSpPr>
          <p:cNvPr id="228" name="Shape 228"/>
          <p:cNvSpPr txBox="1"/>
          <p:nvPr/>
        </p:nvSpPr>
        <p:spPr>
          <a:xfrm>
            <a:off x="505000" y="121050"/>
            <a:ext cx="7416900" cy="1023900"/>
          </a:xfrm>
          <a:prstGeom prst="rect">
            <a:avLst/>
          </a:prstGeom>
          <a:noFill/>
          <a:ln>
            <a:noFill/>
          </a:ln>
        </p:spPr>
        <p:txBody>
          <a:bodyPr anchorCtr="0" anchor="ctr" bIns="0" lIns="0" spcFirstLastPara="1" rIns="0" wrap="square" tIns="24875">
            <a:noAutofit/>
          </a:bodyPr>
          <a:lstStyle/>
          <a:p>
            <a:pPr indent="0" lvl="0" marL="0" marR="0" rtl="0" algn="l">
              <a:lnSpc>
                <a:spcPct val="93000"/>
              </a:lnSpc>
              <a:spcBef>
                <a:spcPts val="0"/>
              </a:spcBef>
              <a:spcAft>
                <a:spcPts val="0"/>
              </a:spcAft>
              <a:buClr>
                <a:srgbClr val="000000"/>
              </a:buClr>
              <a:buSzPts val="2800"/>
              <a:buFont typeface="Arial"/>
              <a:buNone/>
            </a:pPr>
            <a:r>
              <a:rPr b="0" i="0" lang="en-US" sz="2800" u="none">
                <a:solidFill>
                  <a:srgbClr val="134F5C"/>
                </a:solidFill>
                <a:latin typeface="Arial"/>
                <a:ea typeface="Arial"/>
                <a:cs typeface="Arial"/>
                <a:sym typeface="Arial"/>
              </a:rPr>
              <a:t>Example Case:  </a:t>
            </a:r>
            <a:r>
              <a:rPr b="1" i="0" lang="en-US" sz="2800" u="none">
                <a:solidFill>
                  <a:srgbClr val="134F5C"/>
                </a:solidFill>
              </a:rPr>
              <a:t>Based on Technique</a:t>
            </a:r>
            <a:endParaRPr b="1">
              <a:solidFill>
                <a:srgbClr val="134F5C"/>
              </a:solidFill>
            </a:endParaRPr>
          </a:p>
        </p:txBody>
      </p:sp>
      <p:pic>
        <p:nvPicPr>
          <p:cNvPr id="229" name="Shape 229"/>
          <p:cNvPicPr preferRelativeResize="0"/>
          <p:nvPr/>
        </p:nvPicPr>
        <p:blipFill rotWithShape="1">
          <a:blip r:embed="rId5">
            <a:alphaModFix/>
          </a:blip>
          <a:srcRect b="31181" l="0" r="0" t="0"/>
          <a:stretch/>
        </p:blipFill>
        <p:spPr>
          <a:xfrm>
            <a:off x="537286" y="1801276"/>
            <a:ext cx="9006052" cy="4431125"/>
          </a:xfrm>
          <a:prstGeom prst="rect">
            <a:avLst/>
          </a:prstGeom>
          <a:noFill/>
          <a:ln>
            <a:noFill/>
          </a:ln>
        </p:spPr>
      </p:pic>
      <p:sp>
        <p:nvSpPr>
          <p:cNvPr id="230" name="Shape 230"/>
          <p:cNvSpPr txBox="1"/>
          <p:nvPr/>
        </p:nvSpPr>
        <p:spPr>
          <a:xfrm>
            <a:off x="505012" y="6718437"/>
            <a:ext cx="8229600" cy="204900"/>
          </a:xfrm>
          <a:prstGeom prst="rect">
            <a:avLst/>
          </a:prstGeom>
          <a:noFill/>
          <a:ln>
            <a:noFill/>
          </a:ln>
        </p:spPr>
        <p:txBody>
          <a:bodyPr anchorCtr="0" anchor="t" bIns="45000" lIns="90000" spcFirstLastPara="1" rIns="90000" wrap="square" tIns="52100">
            <a:noAutofit/>
          </a:bodyPr>
          <a:lstStyle/>
          <a:p>
            <a:pPr indent="0" lvl="0" marL="0" marR="0" rtl="0" algn="l">
              <a:lnSpc>
                <a:spcPct val="93000"/>
              </a:lnSpc>
              <a:spcBef>
                <a:spcPts val="0"/>
              </a:spcBef>
              <a:spcAft>
                <a:spcPts val="0"/>
              </a:spcAft>
              <a:buClr>
                <a:srgbClr val="000000"/>
              </a:buClr>
              <a:buSzPts val="800"/>
              <a:buFont typeface="Arial"/>
              <a:buNone/>
            </a:pPr>
            <a:r>
              <a:rPr b="0" i="0" lang="en-US" sz="800" u="none">
                <a:solidFill>
                  <a:srgbClr val="000000"/>
                </a:solidFill>
                <a:latin typeface="Arial"/>
                <a:ea typeface="Arial"/>
                <a:cs typeface="Arial"/>
                <a:sym typeface="Arial"/>
              </a:rPr>
              <a:t>image reference: https://medium.com/marketing-and-entrepreneurship/10-companies-using-machine-learning-in-cool-ways-887c25f913c3</a:t>
            </a:r>
            <a:endParaRPr/>
          </a:p>
        </p:txBody>
      </p:sp>
    </p:spTree>
  </p:cSld>
  <p:clrMapOvr>
    <a:masterClrMapping/>
  </p:clrMapOvr>
  <p:transition spd="med">
    <p:fade thruBlk="1"/>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34" name="Shape 234"/>
        <p:cNvGrpSpPr/>
        <p:nvPr/>
      </p:nvGrpSpPr>
      <p:grpSpPr>
        <a:xfrm>
          <a:off x="0" y="0"/>
          <a:ext cx="0" cy="0"/>
          <a:chOff x="0" y="0"/>
          <a:chExt cx="0" cy="0"/>
        </a:xfrm>
      </p:grpSpPr>
      <p:pic>
        <p:nvPicPr>
          <p:cNvPr id="235" name="Shape 235"/>
          <p:cNvPicPr preferRelativeResize="0"/>
          <p:nvPr/>
        </p:nvPicPr>
        <p:blipFill>
          <a:blip r:embed="rId3">
            <a:alphaModFix amt="30000"/>
          </a:blip>
          <a:stretch>
            <a:fillRect/>
          </a:stretch>
        </p:blipFill>
        <p:spPr>
          <a:xfrm>
            <a:off x="0" y="142876"/>
            <a:ext cx="10080625" cy="7416800"/>
          </a:xfrm>
          <a:prstGeom prst="rect">
            <a:avLst/>
          </a:prstGeom>
          <a:noFill/>
          <a:ln>
            <a:noFill/>
          </a:ln>
        </p:spPr>
      </p:pic>
      <p:pic>
        <p:nvPicPr>
          <p:cNvPr id="236" name="Shape 236"/>
          <p:cNvPicPr preferRelativeResize="0"/>
          <p:nvPr/>
        </p:nvPicPr>
        <p:blipFill>
          <a:blip r:embed="rId4">
            <a:alphaModFix/>
          </a:blip>
          <a:stretch>
            <a:fillRect/>
          </a:stretch>
        </p:blipFill>
        <p:spPr>
          <a:xfrm>
            <a:off x="0" y="0"/>
            <a:ext cx="10080624" cy="142875"/>
          </a:xfrm>
          <a:prstGeom prst="rect">
            <a:avLst/>
          </a:prstGeom>
          <a:noFill/>
          <a:ln>
            <a:noFill/>
          </a:ln>
        </p:spPr>
      </p:pic>
      <p:sp>
        <p:nvSpPr>
          <p:cNvPr id="237" name="Shape 237"/>
          <p:cNvSpPr txBox="1"/>
          <p:nvPr/>
        </p:nvSpPr>
        <p:spPr>
          <a:xfrm>
            <a:off x="5928325" y="2045700"/>
            <a:ext cx="3275700" cy="4662300"/>
          </a:xfrm>
          <a:prstGeom prst="rect">
            <a:avLst/>
          </a:prstGeom>
          <a:noFill/>
          <a:ln>
            <a:noFill/>
          </a:ln>
        </p:spPr>
        <p:txBody>
          <a:bodyPr anchorCtr="0" anchor="ctr" bIns="0" lIns="0" spcFirstLastPara="1" rIns="0" wrap="square" tIns="14200">
            <a:noAutofit/>
          </a:bodyPr>
          <a:lstStyle/>
          <a:p>
            <a:pPr indent="0" lvl="0" marL="0" marR="0" rtl="0" algn="l">
              <a:lnSpc>
                <a:spcPct val="150000"/>
              </a:lnSpc>
              <a:spcBef>
                <a:spcPts val="0"/>
              </a:spcBef>
              <a:spcAft>
                <a:spcPts val="0"/>
              </a:spcAft>
              <a:buClr>
                <a:srgbClr val="000000"/>
              </a:buClr>
              <a:buSzPts val="1600"/>
              <a:buFont typeface="Arial"/>
              <a:buNone/>
            </a:pPr>
            <a:r>
              <a:t/>
            </a:r>
            <a:endParaRPr b="0" i="0" sz="1800" u="none">
              <a:solidFill>
                <a:srgbClr val="434343"/>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1" i="0" lang="en-US" sz="1800" u="none">
                <a:solidFill>
                  <a:srgbClr val="434343"/>
                </a:solidFill>
                <a:latin typeface="Arial"/>
                <a:ea typeface="Arial"/>
                <a:cs typeface="Arial"/>
                <a:sym typeface="Arial"/>
              </a:rPr>
              <a:t>There is no best method or one size fits all</a:t>
            </a:r>
            <a:r>
              <a:rPr b="0" i="0" lang="en-US" sz="1800" u="none">
                <a:solidFill>
                  <a:srgbClr val="434343"/>
                </a:solidFill>
                <a:latin typeface="Arial"/>
                <a:ea typeface="Arial"/>
                <a:cs typeface="Arial"/>
                <a:sym typeface="Arial"/>
              </a:rPr>
              <a:t>.</a:t>
            </a:r>
            <a:r>
              <a:rPr b="0" i="0" lang="en-US" u="none">
                <a:solidFill>
                  <a:srgbClr val="434343"/>
                </a:solidFill>
                <a:latin typeface="Arial"/>
                <a:ea typeface="Arial"/>
                <a:cs typeface="Arial"/>
                <a:sym typeface="Arial"/>
              </a:rPr>
              <a:t> Finding the right algorithm is partly </a:t>
            </a:r>
            <a:r>
              <a:rPr b="1" i="0" lang="en-US" u="none">
                <a:solidFill>
                  <a:srgbClr val="434343"/>
                </a:solidFill>
                <a:latin typeface="Arial"/>
                <a:ea typeface="Arial"/>
                <a:cs typeface="Arial"/>
                <a:sym typeface="Arial"/>
              </a:rPr>
              <a:t>just trial and error. </a:t>
            </a:r>
            <a:r>
              <a:rPr b="0" i="0" lang="en-US" u="none">
                <a:solidFill>
                  <a:srgbClr val="434343"/>
                </a:solidFill>
                <a:latin typeface="Arial"/>
                <a:ea typeface="Arial"/>
                <a:cs typeface="Arial"/>
                <a:sym typeface="Arial"/>
              </a:rPr>
              <a:t>But, algorithm selection also depends on the size and type of data you’re working with, the insights you want to get from the data, and how those insights will be used.</a:t>
            </a:r>
            <a:endParaRPr>
              <a:solidFill>
                <a:srgbClr val="434343"/>
              </a:solidFill>
            </a:endParaRPr>
          </a:p>
          <a:p>
            <a:pPr indent="0" lvl="0" marL="0" marR="0" rtl="0" algn="l">
              <a:lnSpc>
                <a:spcPct val="150000"/>
              </a:lnSpc>
              <a:spcBef>
                <a:spcPts val="0"/>
              </a:spcBef>
              <a:spcAft>
                <a:spcPts val="0"/>
              </a:spcAft>
              <a:buClr>
                <a:srgbClr val="000000"/>
              </a:buClr>
              <a:buSzPts val="1600"/>
              <a:buFont typeface="Arial"/>
              <a:buNone/>
            </a:pPr>
            <a:r>
              <a:t/>
            </a:r>
            <a:endParaRPr b="1" i="0" sz="1800" u="none">
              <a:solidFill>
                <a:srgbClr val="434343"/>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600"/>
              <a:buFont typeface="Arial"/>
              <a:buNone/>
            </a:pPr>
            <a:r>
              <a:rPr b="0" i="0" lang="en-US" u="none">
                <a:solidFill>
                  <a:srgbClr val="434343"/>
                </a:solidFill>
                <a:latin typeface="Arial"/>
                <a:ea typeface="Arial"/>
                <a:cs typeface="Arial"/>
                <a:sym typeface="Arial"/>
              </a:rPr>
              <a:t>Choosing the right algorithm can seem overwhelming—there are dozens of supervised and unsupervised machine learning algorithms, and each takes a different approach to learning.</a:t>
            </a:r>
            <a:endParaRPr>
              <a:solidFill>
                <a:srgbClr val="434343"/>
              </a:solidFill>
            </a:endParaRPr>
          </a:p>
          <a:p>
            <a:pPr indent="0" lvl="0" marL="0" marR="0" rtl="0" algn="l">
              <a:lnSpc>
                <a:spcPct val="150000"/>
              </a:lnSpc>
              <a:spcBef>
                <a:spcPts val="0"/>
              </a:spcBef>
              <a:spcAft>
                <a:spcPts val="0"/>
              </a:spcAft>
              <a:buNone/>
            </a:pPr>
            <a:r>
              <a:t/>
            </a:r>
            <a:endParaRPr b="0" i="0" u="none">
              <a:solidFill>
                <a:srgbClr val="434343"/>
              </a:solidFill>
              <a:latin typeface="Arial"/>
              <a:ea typeface="Arial"/>
              <a:cs typeface="Arial"/>
              <a:sym typeface="Arial"/>
            </a:endParaRPr>
          </a:p>
        </p:txBody>
      </p:sp>
      <p:sp>
        <p:nvSpPr>
          <p:cNvPr id="238" name="Shape 238"/>
          <p:cNvSpPr txBox="1"/>
          <p:nvPr/>
        </p:nvSpPr>
        <p:spPr>
          <a:xfrm>
            <a:off x="541325" y="429075"/>
            <a:ext cx="7582800" cy="1217100"/>
          </a:xfrm>
          <a:prstGeom prst="rect">
            <a:avLst/>
          </a:prstGeom>
          <a:noFill/>
          <a:ln>
            <a:noFill/>
          </a:ln>
        </p:spPr>
        <p:txBody>
          <a:bodyPr anchorCtr="0" anchor="ctr" bIns="0" lIns="0" spcFirstLastPara="1" rIns="0" wrap="square" tIns="24875">
            <a:noAutofit/>
          </a:bodyPr>
          <a:lstStyle/>
          <a:p>
            <a:pPr indent="0" lvl="0" marL="0" marR="0" rtl="0" algn="l">
              <a:lnSpc>
                <a:spcPct val="93000"/>
              </a:lnSpc>
              <a:spcBef>
                <a:spcPts val="0"/>
              </a:spcBef>
              <a:spcAft>
                <a:spcPts val="0"/>
              </a:spcAft>
              <a:buClr>
                <a:srgbClr val="000000"/>
              </a:buClr>
              <a:buSzPts val="2800"/>
              <a:buFont typeface="Arial"/>
              <a:buNone/>
            </a:pPr>
            <a:r>
              <a:rPr b="0" i="0" lang="en-US" sz="2800" u="none">
                <a:solidFill>
                  <a:srgbClr val="134F5C"/>
                </a:solidFill>
                <a:latin typeface="Arial"/>
                <a:ea typeface="Arial"/>
                <a:cs typeface="Arial"/>
                <a:sym typeface="Arial"/>
              </a:rPr>
              <a:t>How do We Decide </a:t>
            </a:r>
            <a:r>
              <a:rPr b="1" i="0" lang="en-US" sz="2800" u="none">
                <a:solidFill>
                  <a:srgbClr val="134F5C"/>
                </a:solidFill>
                <a:latin typeface="Arial"/>
                <a:ea typeface="Arial"/>
                <a:cs typeface="Arial"/>
                <a:sym typeface="Arial"/>
              </a:rPr>
              <a:t>Which Machine </a:t>
            </a:r>
            <a:endParaRPr b="1" i="0" sz="2800" u="none">
              <a:solidFill>
                <a:srgbClr val="134F5C"/>
              </a:solidFill>
              <a:latin typeface="Arial"/>
              <a:ea typeface="Arial"/>
              <a:cs typeface="Arial"/>
              <a:sym typeface="Arial"/>
            </a:endParaRPr>
          </a:p>
          <a:p>
            <a:pPr indent="0" lvl="0" marL="0" marR="0" rtl="0" algn="l">
              <a:lnSpc>
                <a:spcPct val="93000"/>
              </a:lnSpc>
              <a:spcBef>
                <a:spcPts val="0"/>
              </a:spcBef>
              <a:spcAft>
                <a:spcPts val="0"/>
              </a:spcAft>
              <a:buClr>
                <a:srgbClr val="000000"/>
              </a:buClr>
              <a:buSzPts val="2800"/>
              <a:buFont typeface="Arial"/>
              <a:buNone/>
            </a:pPr>
            <a:r>
              <a:rPr b="1" i="0" lang="en-US" sz="2800" u="none">
                <a:solidFill>
                  <a:srgbClr val="134F5C"/>
                </a:solidFill>
                <a:latin typeface="Arial"/>
                <a:ea typeface="Arial"/>
                <a:cs typeface="Arial"/>
                <a:sym typeface="Arial"/>
              </a:rPr>
              <a:t>Learning Algorithm to Use </a:t>
            </a:r>
            <a:r>
              <a:rPr b="1" i="0" lang="en-US" sz="2800" u="none">
                <a:solidFill>
                  <a:srgbClr val="134F5C"/>
                </a:solidFill>
              </a:rPr>
              <a:t>?</a:t>
            </a:r>
            <a:endParaRPr b="1">
              <a:solidFill>
                <a:srgbClr val="134F5C"/>
              </a:solidFill>
            </a:endParaRPr>
          </a:p>
        </p:txBody>
      </p:sp>
      <p:pic>
        <p:nvPicPr>
          <p:cNvPr id="239" name="Shape 239"/>
          <p:cNvPicPr preferRelativeResize="0"/>
          <p:nvPr/>
        </p:nvPicPr>
        <p:blipFill rotWithShape="1">
          <a:blip r:embed="rId5">
            <a:alphaModFix/>
          </a:blip>
          <a:srcRect b="0" l="0" r="0" t="0"/>
          <a:stretch/>
        </p:blipFill>
        <p:spPr>
          <a:xfrm>
            <a:off x="541326" y="3201900"/>
            <a:ext cx="4590825" cy="2128450"/>
          </a:xfrm>
          <a:prstGeom prst="rect">
            <a:avLst/>
          </a:prstGeom>
          <a:noFill/>
          <a:ln>
            <a:noFill/>
          </a:ln>
        </p:spPr>
      </p:pic>
    </p:spTree>
  </p:cSld>
  <p:clrMapOvr>
    <a:masterClrMapping/>
  </p:clrMapOvr>
  <p:transition spd="med">
    <p:fade thruBlk="1"/>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43" name="Shape 243"/>
        <p:cNvGrpSpPr/>
        <p:nvPr/>
      </p:nvGrpSpPr>
      <p:grpSpPr>
        <a:xfrm>
          <a:off x="0" y="0"/>
          <a:ext cx="0" cy="0"/>
          <a:chOff x="0" y="0"/>
          <a:chExt cx="0" cy="0"/>
        </a:xfrm>
      </p:grpSpPr>
      <p:pic>
        <p:nvPicPr>
          <p:cNvPr id="244" name="Shape 244"/>
          <p:cNvPicPr preferRelativeResize="0"/>
          <p:nvPr/>
        </p:nvPicPr>
        <p:blipFill rotWithShape="1">
          <a:blip r:embed="rId3">
            <a:alphaModFix/>
          </a:blip>
          <a:srcRect b="0" l="0" r="0" t="0"/>
          <a:stretch/>
        </p:blipFill>
        <p:spPr>
          <a:xfrm>
            <a:off x="348300" y="711988"/>
            <a:ext cx="9384014" cy="5851526"/>
          </a:xfrm>
          <a:prstGeom prst="rect">
            <a:avLst/>
          </a:prstGeom>
          <a:noFill/>
          <a:ln>
            <a:noFill/>
          </a:ln>
        </p:spPr>
      </p:pic>
      <p:sp>
        <p:nvSpPr>
          <p:cNvPr id="245" name="Shape 245"/>
          <p:cNvSpPr txBox="1"/>
          <p:nvPr/>
        </p:nvSpPr>
        <p:spPr>
          <a:xfrm>
            <a:off x="3119300" y="6994350"/>
            <a:ext cx="6612900" cy="231900"/>
          </a:xfrm>
          <a:prstGeom prst="rect">
            <a:avLst/>
          </a:prstGeom>
          <a:noFill/>
          <a:ln>
            <a:noFill/>
          </a:ln>
        </p:spPr>
        <p:txBody>
          <a:bodyPr anchorCtr="0" anchor="t" bIns="45000" lIns="90000" spcFirstLastPara="1" rIns="90000" wrap="square" tIns="53875">
            <a:noAutofit/>
          </a:bodyPr>
          <a:lstStyle/>
          <a:p>
            <a:pPr indent="0" lvl="0" marL="0" marR="0" rtl="0" algn="l">
              <a:lnSpc>
                <a:spcPct val="93000"/>
              </a:lnSpc>
              <a:spcBef>
                <a:spcPts val="0"/>
              </a:spcBef>
              <a:spcAft>
                <a:spcPts val="0"/>
              </a:spcAft>
              <a:buClr>
                <a:srgbClr val="000000"/>
              </a:buClr>
              <a:buSzPts val="1000"/>
              <a:buFont typeface="Arial"/>
              <a:buNone/>
            </a:pPr>
            <a:r>
              <a:rPr b="0" i="0" lang="en-US" sz="1000" u="none">
                <a:solidFill>
                  <a:srgbClr val="434343"/>
                </a:solidFill>
                <a:latin typeface="Arial"/>
                <a:ea typeface="Arial"/>
                <a:cs typeface="Arial"/>
                <a:sym typeface="Arial"/>
              </a:rPr>
              <a:t>image reference : </a:t>
            </a:r>
            <a:r>
              <a:rPr b="0" i="0" lang="en-US" sz="1000" u="sng">
                <a:solidFill>
                  <a:srgbClr val="434343"/>
                </a:solidFill>
                <a:latin typeface="Arial"/>
                <a:ea typeface="Arial"/>
                <a:cs typeface="Arial"/>
                <a:sym typeface="Arial"/>
                <a:hlinkClick r:id="rId4"/>
              </a:rPr>
              <a:t>http://scikit-learn.org/stable/tutorial/machine_learning_map/index.html</a:t>
            </a:r>
            <a:endParaRPr>
              <a:solidFill>
                <a:srgbClr val="434343"/>
              </a:solidFill>
            </a:endParaRPr>
          </a:p>
        </p:txBody>
      </p:sp>
      <p:pic>
        <p:nvPicPr>
          <p:cNvPr id="246" name="Shape 246"/>
          <p:cNvPicPr preferRelativeResize="0"/>
          <p:nvPr/>
        </p:nvPicPr>
        <p:blipFill>
          <a:blip r:embed="rId5">
            <a:alphaModFix/>
          </a:blip>
          <a:stretch>
            <a:fillRect/>
          </a:stretch>
        </p:blipFill>
        <p:spPr>
          <a:xfrm>
            <a:off x="0" y="0"/>
            <a:ext cx="10080624" cy="142875"/>
          </a:xfrm>
          <a:prstGeom prst="rect">
            <a:avLst/>
          </a:prstGeom>
          <a:noFill/>
          <a:ln>
            <a:noFill/>
          </a:ln>
        </p:spPr>
      </p:pic>
      <p:sp>
        <p:nvSpPr>
          <p:cNvPr id="247" name="Shape 247"/>
          <p:cNvSpPr/>
          <p:nvPr/>
        </p:nvSpPr>
        <p:spPr>
          <a:xfrm>
            <a:off x="503237" y="301625"/>
            <a:ext cx="9070975" cy="5851525"/>
          </a:xfrm>
          <a:prstGeom prst="rect">
            <a:avLst/>
          </a:prstGeom>
          <a:noFill/>
          <a:ln>
            <a:noFill/>
          </a:ln>
        </p:spPr>
        <p:txBody>
          <a:bodyPr anchorCtr="0" anchor="ctr" bIns="45700" lIns="91425" spcFirstLastPara="1" rIns="91425" wrap="square" tIns="45700">
            <a:noAutofit/>
          </a:bodyPr>
          <a:lstStyle/>
          <a:p>
            <a:pPr indent="0" lvl="0" marL="0" marR="0" rtl="0" algn="l">
              <a:lnSpc>
                <a:spcPct val="93000"/>
              </a:lnSpc>
              <a:spcBef>
                <a:spcPts val="0"/>
              </a:spcBef>
              <a:spcAft>
                <a:spcPts val="0"/>
              </a:spcAft>
              <a:buNone/>
            </a:pPr>
            <a:r>
              <a:t/>
            </a:r>
            <a:endParaRPr b="0" i="0" sz="1800" u="none">
              <a:solidFill>
                <a:srgbClr val="000000"/>
              </a:solidFill>
              <a:latin typeface="Arial"/>
              <a:ea typeface="Arial"/>
              <a:cs typeface="Arial"/>
              <a:sym typeface="Arial"/>
            </a:endParaRPr>
          </a:p>
        </p:txBody>
      </p:sp>
      <p:pic>
        <p:nvPicPr>
          <p:cNvPr id="248" name="Shape 248"/>
          <p:cNvPicPr preferRelativeResize="0"/>
          <p:nvPr/>
        </p:nvPicPr>
        <p:blipFill>
          <a:blip r:embed="rId6">
            <a:alphaModFix amt="30000"/>
          </a:blip>
          <a:stretch>
            <a:fillRect/>
          </a:stretch>
        </p:blipFill>
        <p:spPr>
          <a:xfrm>
            <a:off x="-1600" y="142863"/>
            <a:ext cx="10080625" cy="7416800"/>
          </a:xfrm>
          <a:prstGeom prst="rect">
            <a:avLst/>
          </a:prstGeom>
          <a:noFill/>
          <a:ln>
            <a:noFill/>
          </a:ln>
        </p:spPr>
      </p:pic>
    </p:spTree>
  </p:cSld>
  <p:clrMapOvr>
    <a:masterClrMapping/>
  </p:clrMapOvr>
  <p:transition spd="med">
    <p:fade thruBlk="1"/>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52" name="Shape 252"/>
        <p:cNvGrpSpPr/>
        <p:nvPr/>
      </p:nvGrpSpPr>
      <p:grpSpPr>
        <a:xfrm>
          <a:off x="0" y="0"/>
          <a:ext cx="0" cy="0"/>
          <a:chOff x="0" y="0"/>
          <a:chExt cx="0" cy="0"/>
        </a:xfrm>
      </p:grpSpPr>
      <p:pic>
        <p:nvPicPr>
          <p:cNvPr id="253" name="Shape 253"/>
          <p:cNvPicPr preferRelativeResize="0"/>
          <p:nvPr/>
        </p:nvPicPr>
        <p:blipFill>
          <a:blip r:embed="rId3">
            <a:alphaModFix/>
          </a:blip>
          <a:stretch>
            <a:fillRect/>
          </a:stretch>
        </p:blipFill>
        <p:spPr>
          <a:xfrm>
            <a:off x="0" y="0"/>
            <a:ext cx="10080624" cy="142875"/>
          </a:xfrm>
          <a:prstGeom prst="rect">
            <a:avLst/>
          </a:prstGeom>
          <a:noFill/>
          <a:ln>
            <a:noFill/>
          </a:ln>
        </p:spPr>
      </p:pic>
      <p:pic>
        <p:nvPicPr>
          <p:cNvPr id="254" name="Shape 254"/>
          <p:cNvPicPr preferRelativeResize="0"/>
          <p:nvPr/>
        </p:nvPicPr>
        <p:blipFill>
          <a:blip r:embed="rId4">
            <a:alphaModFix amt="30000"/>
          </a:blip>
          <a:stretch>
            <a:fillRect/>
          </a:stretch>
        </p:blipFill>
        <p:spPr>
          <a:xfrm>
            <a:off x="0" y="142863"/>
            <a:ext cx="10080625" cy="7416800"/>
          </a:xfrm>
          <a:prstGeom prst="rect">
            <a:avLst/>
          </a:prstGeom>
          <a:noFill/>
          <a:ln>
            <a:noFill/>
          </a:ln>
        </p:spPr>
      </p:pic>
      <p:sp>
        <p:nvSpPr>
          <p:cNvPr id="255" name="Shape 255"/>
          <p:cNvSpPr txBox="1"/>
          <p:nvPr/>
        </p:nvSpPr>
        <p:spPr>
          <a:xfrm>
            <a:off x="2568150" y="1756352"/>
            <a:ext cx="7040700" cy="566700"/>
          </a:xfrm>
          <a:prstGeom prst="rect">
            <a:avLst/>
          </a:prstGeom>
          <a:noFill/>
          <a:ln>
            <a:noFill/>
          </a:ln>
        </p:spPr>
        <p:txBody>
          <a:bodyPr anchorCtr="0" anchor="ctr" bIns="0" lIns="0" spcFirstLastPara="1" rIns="0" wrap="square" tIns="24875">
            <a:noAutofit/>
          </a:bodyPr>
          <a:lstStyle/>
          <a:p>
            <a:pPr indent="0" lvl="0" marL="0" marR="0" rtl="0" algn="l">
              <a:lnSpc>
                <a:spcPct val="93000"/>
              </a:lnSpc>
              <a:spcBef>
                <a:spcPts val="0"/>
              </a:spcBef>
              <a:spcAft>
                <a:spcPts val="0"/>
              </a:spcAft>
              <a:buClr>
                <a:srgbClr val="000000"/>
              </a:buClr>
              <a:buSzPts val="2800"/>
              <a:buFont typeface="Arial"/>
              <a:buNone/>
            </a:pPr>
            <a:r>
              <a:rPr b="0" i="0" lang="en-US" sz="2800" u="none">
                <a:solidFill>
                  <a:srgbClr val="134F5C"/>
                </a:solidFill>
                <a:latin typeface="Arial"/>
                <a:ea typeface="Arial"/>
                <a:cs typeface="Arial"/>
                <a:sym typeface="Arial"/>
              </a:rPr>
              <a:t>Study case 1 : </a:t>
            </a:r>
            <a:r>
              <a:rPr b="1" i="0" lang="en-US" sz="2800" u="none">
                <a:solidFill>
                  <a:srgbClr val="134F5C"/>
                </a:solidFill>
                <a:latin typeface="Arial"/>
                <a:ea typeface="Arial"/>
                <a:cs typeface="Arial"/>
                <a:sym typeface="Arial"/>
              </a:rPr>
              <a:t>Classification Problem</a:t>
            </a:r>
            <a:endParaRPr>
              <a:solidFill>
                <a:srgbClr val="134F5C"/>
              </a:solidFill>
            </a:endParaRPr>
          </a:p>
        </p:txBody>
      </p:sp>
      <p:sp>
        <p:nvSpPr>
          <p:cNvPr id="256" name="Shape 256"/>
          <p:cNvSpPr txBox="1"/>
          <p:nvPr/>
        </p:nvSpPr>
        <p:spPr>
          <a:xfrm>
            <a:off x="1720375" y="2743200"/>
            <a:ext cx="7040700" cy="1746300"/>
          </a:xfrm>
          <a:prstGeom prst="rect">
            <a:avLst/>
          </a:prstGeom>
          <a:noFill/>
          <a:ln>
            <a:noFill/>
          </a:ln>
        </p:spPr>
        <p:txBody>
          <a:bodyPr anchorCtr="0" anchor="ctr" bIns="0" lIns="0" spcFirstLastPara="1" rIns="0" wrap="square" tIns="21325">
            <a:noAutofit/>
          </a:bodyPr>
          <a:lstStyle/>
          <a:p>
            <a:pPr indent="0" lvl="0" marL="0" marR="0" rtl="0" algn="l">
              <a:lnSpc>
                <a:spcPct val="93000"/>
              </a:lnSpc>
              <a:spcBef>
                <a:spcPts val="0"/>
              </a:spcBef>
              <a:spcAft>
                <a:spcPts val="0"/>
              </a:spcAft>
              <a:buClr>
                <a:srgbClr val="000000"/>
              </a:buClr>
              <a:buSzPts val="2400"/>
              <a:buFont typeface="Arial"/>
              <a:buNone/>
            </a:pPr>
            <a:r>
              <a:rPr i="0" lang="en-US" sz="1800" u="none">
                <a:solidFill>
                  <a:srgbClr val="434343"/>
                </a:solidFill>
              </a:rPr>
              <a:t>Problem description</a:t>
            </a:r>
            <a:endParaRPr sz="1800">
              <a:solidFill>
                <a:srgbClr val="434343"/>
              </a:solidFill>
            </a:endParaRPr>
          </a:p>
          <a:p>
            <a:pPr indent="0" lvl="0" marL="0" marR="0" rtl="0" algn="l">
              <a:lnSpc>
                <a:spcPct val="93000"/>
              </a:lnSpc>
              <a:spcBef>
                <a:spcPts val="0"/>
              </a:spcBef>
              <a:spcAft>
                <a:spcPts val="0"/>
              </a:spcAft>
              <a:buClr>
                <a:srgbClr val="000000"/>
              </a:buClr>
              <a:buSzPts val="2400"/>
              <a:buFont typeface="Arial"/>
              <a:buNone/>
            </a:pPr>
            <a:r>
              <a:t/>
            </a:r>
            <a:endParaRPr/>
          </a:p>
          <a:p>
            <a:pPr indent="0" lvl="0" marL="0" marR="0" rtl="0" algn="l">
              <a:lnSpc>
                <a:spcPct val="93000"/>
              </a:lnSpc>
              <a:spcBef>
                <a:spcPts val="0"/>
              </a:spcBef>
              <a:spcAft>
                <a:spcPts val="0"/>
              </a:spcAft>
              <a:buClr>
                <a:srgbClr val="000000"/>
              </a:buClr>
              <a:buSzPts val="2400"/>
              <a:buFont typeface="Arial"/>
              <a:buNone/>
            </a:pPr>
            <a:r>
              <a:rPr b="1" i="0" lang="en-US" sz="2400" u="none">
                <a:solidFill>
                  <a:srgbClr val="134F5C"/>
                </a:solidFill>
                <a:latin typeface="Arial"/>
                <a:ea typeface="Arial"/>
                <a:cs typeface="Arial"/>
                <a:sym typeface="Arial"/>
              </a:rPr>
              <a:t>Using Predictive Analysis To Predict Diagnosis of a Breast Tumor </a:t>
            </a:r>
            <a:endParaRPr>
              <a:solidFill>
                <a:srgbClr val="134F5C"/>
              </a:solidFill>
            </a:endParaRPr>
          </a:p>
        </p:txBody>
      </p:sp>
      <p:cxnSp>
        <p:nvCxnSpPr>
          <p:cNvPr id="257" name="Shape 257"/>
          <p:cNvCxnSpPr/>
          <p:nvPr/>
        </p:nvCxnSpPr>
        <p:spPr>
          <a:xfrm>
            <a:off x="1738537" y="2743212"/>
            <a:ext cx="7004400" cy="0"/>
          </a:xfrm>
          <a:prstGeom prst="straightConnector1">
            <a:avLst/>
          </a:prstGeom>
          <a:noFill/>
          <a:ln cap="flat" cmpd="sng" w="12600">
            <a:solidFill>
              <a:srgbClr val="000000"/>
            </a:solidFill>
            <a:prstDash val="solid"/>
            <a:round/>
            <a:headEnd len="med" w="med" type="none"/>
            <a:tailEnd len="med" w="med" type="none"/>
          </a:ln>
        </p:spPr>
      </p:cxnSp>
      <p:sp>
        <p:nvSpPr>
          <p:cNvPr id="258" name="Shape 258"/>
          <p:cNvSpPr txBox="1"/>
          <p:nvPr/>
        </p:nvSpPr>
        <p:spPr>
          <a:xfrm>
            <a:off x="1720375" y="5743887"/>
            <a:ext cx="4664100" cy="5667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0" i="1" lang="en-US" sz="1800" u="none">
                <a:solidFill>
                  <a:srgbClr val="0B5394"/>
                </a:solidFill>
                <a:latin typeface="Arial"/>
                <a:ea typeface="Arial"/>
                <a:cs typeface="Arial"/>
                <a:sym typeface="Arial"/>
              </a:rPr>
              <a:t>* Please,Open jupyter notebook</a:t>
            </a:r>
            <a:endParaRPr i="1" sz="1800">
              <a:solidFill>
                <a:srgbClr val="0B5394"/>
              </a:solidFill>
            </a:endParaRPr>
          </a:p>
        </p:txBody>
      </p:sp>
      <p:sp>
        <p:nvSpPr>
          <p:cNvPr id="259" name="Shape 259"/>
          <p:cNvSpPr txBox="1"/>
          <p:nvPr/>
        </p:nvSpPr>
        <p:spPr>
          <a:xfrm>
            <a:off x="1554150" y="1336200"/>
            <a:ext cx="1121700" cy="1407000"/>
          </a:xfrm>
          <a:prstGeom prst="rect">
            <a:avLst/>
          </a:prstGeom>
          <a:noFill/>
          <a:ln>
            <a:noFill/>
          </a:ln>
        </p:spPr>
        <p:txBody>
          <a:bodyPr anchorCtr="0" anchor="ctr" bIns="91425" lIns="91425" spcFirstLastPara="1" rIns="91425" wrap="square" tIns="91425">
            <a:noAutofit/>
          </a:bodyPr>
          <a:lstStyle/>
          <a:p>
            <a:pPr indent="0" lvl="0" marL="0" rtl="0">
              <a:lnSpc>
                <a:spcPct val="93000"/>
              </a:lnSpc>
              <a:spcBef>
                <a:spcPts val="0"/>
              </a:spcBef>
              <a:spcAft>
                <a:spcPts val="0"/>
              </a:spcAft>
              <a:buNone/>
            </a:pPr>
            <a:r>
              <a:rPr b="1" lang="en-US" sz="9600">
                <a:solidFill>
                  <a:srgbClr val="999999"/>
                </a:solidFill>
                <a:latin typeface="Open Sans"/>
                <a:ea typeface="Open Sans"/>
                <a:cs typeface="Open Sans"/>
                <a:sym typeface="Open Sans"/>
              </a:rPr>
              <a:t>B</a:t>
            </a:r>
            <a:endParaRPr/>
          </a:p>
        </p:txBody>
      </p:sp>
    </p:spTree>
  </p:cSld>
  <p:clrMapOvr>
    <a:masterClrMapping/>
  </p:clrMapOvr>
  <p:transition spd="med">
    <p:fade thruBlk="1"/>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63" name="Shape 263"/>
        <p:cNvGrpSpPr/>
        <p:nvPr/>
      </p:nvGrpSpPr>
      <p:grpSpPr>
        <a:xfrm>
          <a:off x="0" y="0"/>
          <a:ext cx="0" cy="0"/>
          <a:chOff x="0" y="0"/>
          <a:chExt cx="0" cy="0"/>
        </a:xfrm>
      </p:grpSpPr>
      <p:sp>
        <p:nvSpPr>
          <p:cNvPr id="264" name="Shape 264"/>
          <p:cNvSpPr/>
          <p:nvPr/>
        </p:nvSpPr>
        <p:spPr>
          <a:xfrm>
            <a:off x="3248950" y="1434450"/>
            <a:ext cx="6037800" cy="4617600"/>
          </a:xfrm>
          <a:prstGeom prst="rect">
            <a:avLst/>
          </a:prstGeom>
          <a:solidFill>
            <a:srgbClr val="EAD1DC"/>
          </a:solid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65" name="Shape 265"/>
          <p:cNvSpPr/>
          <p:nvPr/>
        </p:nvSpPr>
        <p:spPr>
          <a:xfrm>
            <a:off x="607300" y="2771775"/>
            <a:ext cx="8679300" cy="1403100"/>
          </a:xfrm>
          <a:prstGeom prst="rect">
            <a:avLst/>
          </a:prstGeom>
          <a:solidFill>
            <a:srgbClr val="C9DAF8"/>
          </a:solidFill>
          <a:ln cap="flat" cmpd="sng" w="9525">
            <a:solidFill>
              <a:schemeClr val="dk2"/>
            </a:solidFill>
            <a:prstDash val="dash"/>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266" name="Shape 266"/>
          <p:cNvPicPr preferRelativeResize="0"/>
          <p:nvPr/>
        </p:nvPicPr>
        <p:blipFill>
          <a:blip r:embed="rId3">
            <a:alphaModFix/>
          </a:blip>
          <a:stretch>
            <a:fillRect/>
          </a:stretch>
        </p:blipFill>
        <p:spPr>
          <a:xfrm>
            <a:off x="0" y="0"/>
            <a:ext cx="10080624" cy="142875"/>
          </a:xfrm>
          <a:prstGeom prst="rect">
            <a:avLst/>
          </a:prstGeom>
          <a:noFill/>
          <a:ln>
            <a:noFill/>
          </a:ln>
        </p:spPr>
      </p:pic>
      <p:pic>
        <p:nvPicPr>
          <p:cNvPr id="267" name="Shape 267"/>
          <p:cNvPicPr preferRelativeResize="0"/>
          <p:nvPr/>
        </p:nvPicPr>
        <p:blipFill>
          <a:blip r:embed="rId4">
            <a:alphaModFix amt="30000"/>
          </a:blip>
          <a:stretch>
            <a:fillRect/>
          </a:stretch>
        </p:blipFill>
        <p:spPr>
          <a:xfrm>
            <a:off x="0" y="142865"/>
            <a:ext cx="10080625" cy="1029825"/>
          </a:xfrm>
          <a:prstGeom prst="rect">
            <a:avLst/>
          </a:prstGeom>
          <a:noFill/>
          <a:ln>
            <a:noFill/>
          </a:ln>
        </p:spPr>
      </p:pic>
      <p:sp>
        <p:nvSpPr>
          <p:cNvPr id="268" name="Shape 268"/>
          <p:cNvSpPr/>
          <p:nvPr/>
        </p:nvSpPr>
        <p:spPr>
          <a:xfrm>
            <a:off x="2540427" y="3017450"/>
            <a:ext cx="1846200" cy="858300"/>
          </a:xfrm>
          <a:prstGeom prst="homePlate">
            <a:avLst>
              <a:gd fmla="val 50000" name="adj"/>
            </a:avLst>
          </a:prstGeom>
          <a:gradFill>
            <a:gsLst>
              <a:gs pos="0">
                <a:srgbClr val="1077D2"/>
              </a:gs>
              <a:gs pos="100000">
                <a:srgbClr val="093153"/>
              </a:gs>
            </a:gsLst>
            <a:lin ang="5400012" scaled="0"/>
          </a:grad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a:solidFill>
                  <a:srgbClr val="FFFFFF"/>
                </a:solidFill>
              </a:rPr>
              <a:t>2. Data Explorations</a:t>
            </a:r>
            <a:endParaRPr b="1">
              <a:solidFill>
                <a:srgbClr val="FFFFFF"/>
              </a:solidFill>
            </a:endParaRPr>
          </a:p>
        </p:txBody>
      </p:sp>
      <p:sp>
        <p:nvSpPr>
          <p:cNvPr id="269" name="Shape 269"/>
          <p:cNvSpPr/>
          <p:nvPr/>
        </p:nvSpPr>
        <p:spPr>
          <a:xfrm>
            <a:off x="857450" y="3015275"/>
            <a:ext cx="1598700" cy="858300"/>
          </a:xfrm>
          <a:prstGeom prst="homePlate">
            <a:avLst>
              <a:gd fmla="val 50000" name="adj"/>
            </a:avLst>
          </a:prstGeom>
          <a:gradFill>
            <a:gsLst>
              <a:gs pos="0">
                <a:srgbClr val="1077D2"/>
              </a:gs>
              <a:gs pos="100000">
                <a:srgbClr val="093153"/>
              </a:gs>
            </a:gsLst>
            <a:lin ang="5400012" scaled="0"/>
          </a:grad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a:solidFill>
                  <a:srgbClr val="FFFFFF"/>
                </a:solidFill>
              </a:rPr>
              <a:t>1. Identifying the problem</a:t>
            </a:r>
            <a:endParaRPr b="1">
              <a:solidFill>
                <a:srgbClr val="FFFFFF"/>
              </a:solidFill>
            </a:endParaRPr>
          </a:p>
        </p:txBody>
      </p:sp>
      <p:sp>
        <p:nvSpPr>
          <p:cNvPr id="270" name="Shape 270"/>
          <p:cNvSpPr/>
          <p:nvPr/>
        </p:nvSpPr>
        <p:spPr>
          <a:xfrm>
            <a:off x="4385275" y="3015275"/>
            <a:ext cx="1914600" cy="858300"/>
          </a:xfrm>
          <a:prstGeom prst="homePlate">
            <a:avLst>
              <a:gd fmla="val 50000" name="adj"/>
            </a:avLst>
          </a:prstGeom>
          <a:gradFill>
            <a:gsLst>
              <a:gs pos="0">
                <a:srgbClr val="1077D2"/>
              </a:gs>
              <a:gs pos="100000">
                <a:srgbClr val="093153"/>
              </a:gs>
            </a:gsLst>
            <a:lin ang="5400012" scaled="0"/>
          </a:grad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a:solidFill>
                  <a:srgbClr val="FFFFFF"/>
                </a:solidFill>
              </a:rPr>
              <a:t>3. Data Pre-Processing</a:t>
            </a:r>
            <a:endParaRPr b="1">
              <a:solidFill>
                <a:srgbClr val="FFFFFF"/>
              </a:solidFill>
            </a:endParaRPr>
          </a:p>
        </p:txBody>
      </p:sp>
      <p:sp>
        <p:nvSpPr>
          <p:cNvPr id="271" name="Shape 271"/>
          <p:cNvSpPr/>
          <p:nvPr/>
        </p:nvSpPr>
        <p:spPr>
          <a:xfrm>
            <a:off x="6348412" y="3017441"/>
            <a:ext cx="1598700" cy="858300"/>
          </a:xfrm>
          <a:prstGeom prst="homePlate">
            <a:avLst>
              <a:gd fmla="val 50000" name="adj"/>
            </a:avLst>
          </a:prstGeom>
          <a:gradFill>
            <a:gsLst>
              <a:gs pos="0">
                <a:srgbClr val="1077D2"/>
              </a:gs>
              <a:gs pos="100000">
                <a:srgbClr val="093153"/>
              </a:gs>
            </a:gsLst>
            <a:lin ang="5400012" scaled="0"/>
          </a:grad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a:solidFill>
                  <a:srgbClr val="FFFFFF"/>
                </a:solidFill>
              </a:rPr>
              <a:t>4. Model Development</a:t>
            </a:r>
            <a:endParaRPr b="1">
              <a:solidFill>
                <a:srgbClr val="FFFFFF"/>
              </a:solidFill>
            </a:endParaRPr>
          </a:p>
        </p:txBody>
      </p:sp>
      <p:sp>
        <p:nvSpPr>
          <p:cNvPr id="272" name="Shape 272"/>
          <p:cNvSpPr/>
          <p:nvPr/>
        </p:nvSpPr>
        <p:spPr>
          <a:xfrm rot="5400000">
            <a:off x="8115550" y="2953725"/>
            <a:ext cx="869100" cy="956700"/>
          </a:xfrm>
          <a:prstGeom prst="round2SameRect">
            <a:avLst>
              <a:gd fmla="val 16667" name="adj1"/>
              <a:gd fmla="val 0" name="adj2"/>
            </a:avLst>
          </a:prstGeom>
          <a:gradFill>
            <a:gsLst>
              <a:gs pos="0">
                <a:srgbClr val="1077D2"/>
              </a:gs>
              <a:gs pos="100000">
                <a:srgbClr val="093153"/>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3" name="Shape 273"/>
          <p:cNvSpPr txBox="1"/>
          <p:nvPr/>
        </p:nvSpPr>
        <p:spPr>
          <a:xfrm>
            <a:off x="8071750" y="3116750"/>
            <a:ext cx="1214700" cy="6597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a:solidFill>
                  <a:srgbClr val="FFFFFF"/>
                </a:solidFill>
              </a:rPr>
              <a:t>Checking the Accuracy</a:t>
            </a:r>
            <a:endParaRPr b="1">
              <a:solidFill>
                <a:srgbClr val="FFFFFF"/>
              </a:solidFill>
            </a:endParaRPr>
          </a:p>
        </p:txBody>
      </p:sp>
      <p:cxnSp>
        <p:nvCxnSpPr>
          <p:cNvPr id="274" name="Shape 274"/>
          <p:cNvCxnSpPr>
            <a:stCxn id="268" idx="0"/>
            <a:endCxn id="273" idx="0"/>
          </p:cNvCxnSpPr>
          <p:nvPr/>
        </p:nvCxnSpPr>
        <p:spPr>
          <a:xfrm flipH="1" rot="-5400000">
            <a:off x="5914302" y="352100"/>
            <a:ext cx="99300" cy="5430000"/>
          </a:xfrm>
          <a:prstGeom prst="curvedConnector3">
            <a:avLst>
              <a:gd fmla="val -1256747" name="adj1"/>
            </a:avLst>
          </a:prstGeom>
          <a:noFill/>
          <a:ln cap="flat" cmpd="sng" w="76200">
            <a:solidFill>
              <a:schemeClr val="dk2"/>
            </a:solidFill>
            <a:prstDash val="solid"/>
            <a:round/>
            <a:headEnd len="med" w="med" type="none"/>
            <a:tailEnd len="med" w="med" type="triangle"/>
          </a:ln>
        </p:spPr>
      </p:cxnSp>
      <p:cxnSp>
        <p:nvCxnSpPr>
          <p:cNvPr id="275" name="Shape 275"/>
          <p:cNvCxnSpPr>
            <a:stCxn id="268" idx="2"/>
            <a:endCxn id="272" idx="0"/>
          </p:cNvCxnSpPr>
          <p:nvPr/>
        </p:nvCxnSpPr>
        <p:spPr>
          <a:xfrm rot="-5400000">
            <a:off x="5894952" y="1220750"/>
            <a:ext cx="9000" cy="5301000"/>
          </a:xfrm>
          <a:prstGeom prst="curvedConnector3">
            <a:avLst>
              <a:gd fmla="val -11615278" name="adj1"/>
            </a:avLst>
          </a:prstGeom>
          <a:noFill/>
          <a:ln cap="flat" cmpd="sng" w="76200">
            <a:solidFill>
              <a:schemeClr val="dk2"/>
            </a:solidFill>
            <a:prstDash val="solid"/>
            <a:round/>
            <a:headEnd len="med" w="med" type="triangle"/>
            <a:tailEnd len="med" w="med" type="none"/>
          </a:ln>
        </p:spPr>
      </p:cxnSp>
      <p:sp>
        <p:nvSpPr>
          <p:cNvPr id="276" name="Shape 276"/>
          <p:cNvSpPr txBox="1"/>
          <p:nvPr/>
        </p:nvSpPr>
        <p:spPr>
          <a:xfrm>
            <a:off x="607300" y="2345375"/>
            <a:ext cx="2010300" cy="427500"/>
          </a:xfrm>
          <a:prstGeom prst="rect">
            <a:avLst/>
          </a:prstGeom>
          <a:solidFill>
            <a:srgbClr val="000000"/>
          </a:solid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a:solidFill>
                  <a:srgbClr val="FFFFFF"/>
                </a:solidFill>
              </a:rPr>
              <a:t>Simple way</a:t>
            </a:r>
            <a:endParaRPr b="1">
              <a:solidFill>
                <a:srgbClr val="FFFFFF"/>
              </a:solidFill>
            </a:endParaRPr>
          </a:p>
        </p:txBody>
      </p:sp>
      <p:sp>
        <p:nvSpPr>
          <p:cNvPr id="277" name="Shape 277"/>
          <p:cNvSpPr txBox="1"/>
          <p:nvPr/>
        </p:nvSpPr>
        <p:spPr>
          <a:xfrm>
            <a:off x="3248950" y="1006950"/>
            <a:ext cx="2010300" cy="427500"/>
          </a:xfrm>
          <a:prstGeom prst="rect">
            <a:avLst/>
          </a:prstGeom>
          <a:solidFill>
            <a:srgbClr val="000000"/>
          </a:solid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a:solidFill>
                  <a:srgbClr val="FFFFFF"/>
                </a:solidFill>
              </a:rPr>
              <a:t>Model Improvement</a:t>
            </a:r>
            <a:endParaRPr b="1">
              <a:solidFill>
                <a:srgbClr val="FFFFFF"/>
              </a:solidFill>
            </a:endParaRPr>
          </a:p>
        </p:txBody>
      </p:sp>
      <p:sp>
        <p:nvSpPr>
          <p:cNvPr id="278" name="Shape 278"/>
          <p:cNvSpPr txBox="1"/>
          <p:nvPr/>
        </p:nvSpPr>
        <p:spPr>
          <a:xfrm>
            <a:off x="198925" y="228638"/>
            <a:ext cx="2540400" cy="8583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sz="2400"/>
              <a:t>F</a:t>
            </a:r>
            <a:r>
              <a:rPr b="1" lang="en-US" sz="2400"/>
              <a:t>low diagram</a:t>
            </a:r>
            <a:endParaRPr b="1" sz="2400"/>
          </a:p>
        </p:txBody>
      </p:sp>
    </p:spTree>
  </p:cSld>
  <p:clrMapOvr>
    <a:masterClrMapping/>
  </p:clrMapOvr>
  <p:transition spd="med">
    <p:fade thruBlk="1"/>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82" name="Shape 282"/>
        <p:cNvGrpSpPr/>
        <p:nvPr/>
      </p:nvGrpSpPr>
      <p:grpSpPr>
        <a:xfrm>
          <a:off x="0" y="0"/>
          <a:ext cx="0" cy="0"/>
          <a:chOff x="0" y="0"/>
          <a:chExt cx="0" cy="0"/>
        </a:xfrm>
      </p:grpSpPr>
      <p:pic>
        <p:nvPicPr>
          <p:cNvPr id="283" name="Shape 283"/>
          <p:cNvPicPr preferRelativeResize="0"/>
          <p:nvPr/>
        </p:nvPicPr>
        <p:blipFill>
          <a:blip r:embed="rId3">
            <a:alphaModFix amt="30000"/>
          </a:blip>
          <a:stretch>
            <a:fillRect/>
          </a:stretch>
        </p:blipFill>
        <p:spPr>
          <a:xfrm>
            <a:off x="-1600" y="142863"/>
            <a:ext cx="10080625" cy="7416800"/>
          </a:xfrm>
          <a:prstGeom prst="rect">
            <a:avLst/>
          </a:prstGeom>
          <a:noFill/>
          <a:ln>
            <a:noFill/>
          </a:ln>
        </p:spPr>
      </p:pic>
      <p:pic>
        <p:nvPicPr>
          <p:cNvPr id="284" name="Shape 284"/>
          <p:cNvPicPr preferRelativeResize="0"/>
          <p:nvPr/>
        </p:nvPicPr>
        <p:blipFill>
          <a:blip r:embed="rId4">
            <a:alphaModFix/>
          </a:blip>
          <a:stretch>
            <a:fillRect/>
          </a:stretch>
        </p:blipFill>
        <p:spPr>
          <a:xfrm>
            <a:off x="0" y="0"/>
            <a:ext cx="10080624" cy="142875"/>
          </a:xfrm>
          <a:prstGeom prst="rect">
            <a:avLst/>
          </a:prstGeom>
          <a:noFill/>
          <a:ln>
            <a:noFill/>
          </a:ln>
        </p:spPr>
      </p:pic>
      <p:sp>
        <p:nvSpPr>
          <p:cNvPr id="285" name="Shape 285"/>
          <p:cNvSpPr txBox="1"/>
          <p:nvPr>
            <p:ph idx="4294967295" type="title"/>
          </p:nvPr>
        </p:nvSpPr>
        <p:spPr>
          <a:xfrm>
            <a:off x="4760900" y="209550"/>
            <a:ext cx="5622900" cy="887400"/>
          </a:xfrm>
          <a:prstGeom prst="rect">
            <a:avLst/>
          </a:prstGeom>
          <a:noFill/>
          <a:ln>
            <a:noFill/>
          </a:ln>
        </p:spPr>
        <p:txBody>
          <a:bodyPr anchorCtr="0" anchor="ctr" bIns="0" lIns="0" spcFirstLastPara="1" rIns="0" wrap="square" tIns="28425">
            <a:noAutofit/>
          </a:bodyPr>
          <a:lstStyle/>
          <a:p>
            <a:pPr indent="0" lvl="0" marL="0" marR="0" rtl="0" algn="ctr">
              <a:lnSpc>
                <a:spcPct val="93000"/>
              </a:lnSpc>
              <a:spcBef>
                <a:spcPts val="0"/>
              </a:spcBef>
              <a:spcAft>
                <a:spcPts val="0"/>
              </a:spcAft>
              <a:buClr>
                <a:srgbClr val="000000"/>
              </a:buClr>
              <a:buSzPts val="3200"/>
              <a:buFont typeface="Arial"/>
              <a:buNone/>
            </a:pPr>
            <a:r>
              <a:rPr b="1" i="0" lang="en-US" sz="2400" u="none" cap="none" strike="noStrike">
                <a:solidFill>
                  <a:srgbClr val="134F5C"/>
                </a:solidFill>
              </a:rPr>
              <a:t>Classification Algorithm(1)</a:t>
            </a:r>
            <a:endParaRPr b="1" sz="2400">
              <a:solidFill>
                <a:srgbClr val="134F5C"/>
              </a:solidFill>
            </a:endParaRPr>
          </a:p>
        </p:txBody>
      </p:sp>
      <p:sp>
        <p:nvSpPr>
          <p:cNvPr id="286" name="Shape 286"/>
          <p:cNvSpPr txBox="1"/>
          <p:nvPr>
            <p:ph idx="1" type="subTitle"/>
          </p:nvPr>
        </p:nvSpPr>
        <p:spPr>
          <a:xfrm>
            <a:off x="3475025" y="1132663"/>
            <a:ext cx="6174600" cy="1920900"/>
          </a:xfrm>
          <a:prstGeom prst="rect">
            <a:avLst/>
          </a:prstGeom>
          <a:noFill/>
          <a:ln>
            <a:noFill/>
          </a:ln>
        </p:spPr>
        <p:txBody>
          <a:bodyPr anchorCtr="0" anchor="ctr" bIns="0" lIns="0" spcFirstLastPara="1" rIns="0" wrap="square" tIns="13325">
            <a:noAutofit/>
          </a:bodyPr>
          <a:lstStyle/>
          <a:p>
            <a:pPr indent="0" lvl="0" marL="0" marR="0" rtl="0" algn="l">
              <a:lnSpc>
                <a:spcPct val="150000"/>
              </a:lnSpc>
              <a:spcBef>
                <a:spcPts val="0"/>
              </a:spcBef>
              <a:spcAft>
                <a:spcPts val="0"/>
              </a:spcAft>
              <a:buClr>
                <a:srgbClr val="000000"/>
              </a:buClr>
              <a:buSzPts val="1500"/>
              <a:buFont typeface="Arial"/>
              <a:buNone/>
            </a:pPr>
            <a:r>
              <a:rPr b="0" i="0" lang="en-US" sz="1400" u="none" cap="none" strike="noStrike">
                <a:solidFill>
                  <a:srgbClr val="434343"/>
                </a:solidFill>
                <a:latin typeface="Arial"/>
                <a:ea typeface="Arial"/>
                <a:cs typeface="Arial"/>
                <a:sym typeface="Arial"/>
              </a:rPr>
              <a:t>SVM is a discriminative classifier formally defined by a separating hyperplane, the algorithm outputs an optimal hyperplane which categorizes new examples.</a:t>
            </a:r>
            <a:endParaRPr sz="1400">
              <a:solidFill>
                <a:srgbClr val="434343"/>
              </a:solidFill>
            </a:endParaRPr>
          </a:p>
          <a:p>
            <a:pPr indent="0" lvl="0" marL="0" marR="0" rtl="0" algn="l">
              <a:lnSpc>
                <a:spcPct val="150000"/>
              </a:lnSpc>
              <a:spcBef>
                <a:spcPts val="0"/>
              </a:spcBef>
              <a:spcAft>
                <a:spcPts val="0"/>
              </a:spcAft>
              <a:buClr>
                <a:srgbClr val="000000"/>
              </a:buClr>
              <a:buSzPts val="1500"/>
              <a:buFont typeface="Arial"/>
              <a:buNone/>
            </a:pPr>
            <a:r>
              <a:t/>
            </a:r>
            <a:endParaRPr b="1" i="0" sz="1400" u="none" cap="none" strike="noStrike">
              <a:solidFill>
                <a:srgbClr val="434343"/>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500"/>
              <a:buFont typeface="Arial"/>
              <a:buNone/>
            </a:pPr>
            <a:r>
              <a:rPr b="1" i="0" lang="en-US" sz="1400" u="none" cap="none" strike="noStrike">
                <a:solidFill>
                  <a:srgbClr val="434343"/>
                </a:solidFill>
                <a:latin typeface="Arial"/>
                <a:ea typeface="Arial"/>
                <a:cs typeface="Arial"/>
                <a:sym typeface="Arial"/>
              </a:rPr>
              <a:t>Goal</a:t>
            </a:r>
            <a:r>
              <a:rPr b="0" i="0" lang="en-US" sz="1400" u="none" cap="none" strike="noStrike">
                <a:solidFill>
                  <a:srgbClr val="434343"/>
                </a:solidFill>
                <a:latin typeface="Arial"/>
                <a:ea typeface="Arial"/>
                <a:cs typeface="Arial"/>
                <a:sym typeface="Arial"/>
              </a:rPr>
              <a:t> : find the line passing as far as possible from all points.</a:t>
            </a:r>
            <a:endParaRPr sz="1400">
              <a:solidFill>
                <a:srgbClr val="434343"/>
              </a:solidFill>
            </a:endParaRPr>
          </a:p>
        </p:txBody>
      </p:sp>
      <p:pic>
        <p:nvPicPr>
          <p:cNvPr id="287" name="Shape 287"/>
          <p:cNvPicPr preferRelativeResize="0"/>
          <p:nvPr/>
        </p:nvPicPr>
        <p:blipFill rotWithShape="1">
          <a:blip r:embed="rId5">
            <a:alphaModFix/>
          </a:blip>
          <a:srcRect b="0" l="0" r="0" t="0"/>
          <a:stretch/>
        </p:blipFill>
        <p:spPr>
          <a:xfrm>
            <a:off x="731837" y="1371600"/>
            <a:ext cx="1585912" cy="1554162"/>
          </a:xfrm>
          <a:prstGeom prst="rect">
            <a:avLst/>
          </a:prstGeom>
          <a:noFill/>
          <a:ln>
            <a:noFill/>
          </a:ln>
        </p:spPr>
      </p:pic>
      <p:sp>
        <p:nvSpPr>
          <p:cNvPr id="288" name="Shape 288"/>
          <p:cNvSpPr txBox="1"/>
          <p:nvPr/>
        </p:nvSpPr>
        <p:spPr>
          <a:xfrm>
            <a:off x="3475037" y="3210488"/>
            <a:ext cx="6308700" cy="1646100"/>
          </a:xfrm>
          <a:prstGeom prst="rect">
            <a:avLst/>
          </a:prstGeom>
          <a:noFill/>
          <a:ln>
            <a:noFill/>
          </a:ln>
        </p:spPr>
        <p:txBody>
          <a:bodyPr anchorCtr="0" anchor="ctr" bIns="0" lIns="0" spcFirstLastPara="1" rIns="0" wrap="square" tIns="13325">
            <a:noAutofit/>
          </a:bodyPr>
          <a:lstStyle/>
          <a:p>
            <a:pPr indent="0" lvl="0" marL="0" marR="0" rtl="0" algn="l">
              <a:lnSpc>
                <a:spcPct val="150000"/>
              </a:lnSpc>
              <a:spcBef>
                <a:spcPts val="0"/>
              </a:spcBef>
              <a:spcAft>
                <a:spcPts val="0"/>
              </a:spcAft>
              <a:buClr>
                <a:srgbClr val="000000"/>
              </a:buClr>
              <a:buSzPts val="1500"/>
              <a:buFont typeface="Arial"/>
              <a:buNone/>
            </a:pPr>
            <a:r>
              <a:rPr b="0" i="0" lang="en-US" u="none">
                <a:solidFill>
                  <a:srgbClr val="434343"/>
                </a:solidFill>
                <a:latin typeface="Arial"/>
                <a:ea typeface="Arial"/>
                <a:cs typeface="Arial"/>
                <a:sym typeface="Arial"/>
              </a:rPr>
              <a:t>kNN is a nonparametric method for classifying objects based on the closest training examples in the feature space.</a:t>
            </a:r>
            <a:endParaRPr>
              <a:solidFill>
                <a:srgbClr val="434343"/>
              </a:solidFill>
            </a:endParaRPr>
          </a:p>
          <a:p>
            <a:pPr indent="0" lvl="0" marL="0" marR="0" rtl="0" algn="l">
              <a:lnSpc>
                <a:spcPct val="150000"/>
              </a:lnSpc>
              <a:spcBef>
                <a:spcPts val="0"/>
              </a:spcBef>
              <a:spcAft>
                <a:spcPts val="0"/>
              </a:spcAft>
              <a:buClr>
                <a:srgbClr val="000000"/>
              </a:buClr>
              <a:buSzPts val="1500"/>
              <a:buFont typeface="Arial"/>
              <a:buNone/>
            </a:pPr>
            <a:r>
              <a:t/>
            </a:r>
            <a:endParaRPr b="1" i="0" u="none">
              <a:solidFill>
                <a:srgbClr val="434343"/>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500"/>
              <a:buFont typeface="Arial"/>
              <a:buNone/>
            </a:pPr>
            <a:r>
              <a:rPr b="1" i="0" lang="en-US" u="none">
                <a:solidFill>
                  <a:srgbClr val="434343"/>
                </a:solidFill>
                <a:latin typeface="Arial"/>
                <a:ea typeface="Arial"/>
                <a:cs typeface="Arial"/>
                <a:sym typeface="Arial"/>
              </a:rPr>
              <a:t>Goal</a:t>
            </a:r>
            <a:r>
              <a:rPr b="0" i="0" lang="en-US" u="none">
                <a:solidFill>
                  <a:srgbClr val="434343"/>
                </a:solidFill>
                <a:latin typeface="Arial"/>
                <a:ea typeface="Arial"/>
                <a:cs typeface="Arial"/>
                <a:sym typeface="Arial"/>
              </a:rPr>
              <a:t> : an object is classified by a majority vote of its neighbors, with the object being assigned to the class most common among its k nearest neighbors</a:t>
            </a:r>
            <a:endParaRPr>
              <a:solidFill>
                <a:srgbClr val="434343"/>
              </a:solidFill>
            </a:endParaRPr>
          </a:p>
        </p:txBody>
      </p:sp>
      <p:pic>
        <p:nvPicPr>
          <p:cNvPr id="289" name="Shape 289"/>
          <p:cNvPicPr preferRelativeResize="0"/>
          <p:nvPr/>
        </p:nvPicPr>
        <p:blipFill rotWithShape="1">
          <a:blip r:embed="rId6">
            <a:alphaModFix/>
          </a:blip>
          <a:srcRect b="0" l="0" r="0" t="0"/>
          <a:stretch/>
        </p:blipFill>
        <p:spPr>
          <a:xfrm>
            <a:off x="822325" y="3565525"/>
            <a:ext cx="1646237" cy="1511300"/>
          </a:xfrm>
          <a:prstGeom prst="rect">
            <a:avLst/>
          </a:prstGeom>
          <a:noFill/>
          <a:ln>
            <a:noFill/>
          </a:ln>
        </p:spPr>
      </p:pic>
      <p:pic>
        <p:nvPicPr>
          <p:cNvPr id="290" name="Shape 290"/>
          <p:cNvPicPr preferRelativeResize="0"/>
          <p:nvPr/>
        </p:nvPicPr>
        <p:blipFill rotWithShape="1">
          <a:blip r:embed="rId7">
            <a:alphaModFix/>
          </a:blip>
          <a:srcRect b="0" l="0" r="0" t="0"/>
          <a:stretch/>
        </p:blipFill>
        <p:spPr>
          <a:xfrm>
            <a:off x="731825" y="5870570"/>
            <a:ext cx="3411550" cy="1262056"/>
          </a:xfrm>
          <a:prstGeom prst="rect">
            <a:avLst/>
          </a:prstGeom>
          <a:noFill/>
          <a:ln>
            <a:noFill/>
          </a:ln>
        </p:spPr>
      </p:pic>
      <p:sp>
        <p:nvSpPr>
          <p:cNvPr id="291" name="Shape 291"/>
          <p:cNvSpPr txBox="1"/>
          <p:nvPr/>
        </p:nvSpPr>
        <p:spPr>
          <a:xfrm>
            <a:off x="4686550" y="5394325"/>
            <a:ext cx="5068500" cy="1920900"/>
          </a:xfrm>
          <a:prstGeom prst="rect">
            <a:avLst/>
          </a:prstGeom>
          <a:noFill/>
          <a:ln>
            <a:noFill/>
          </a:ln>
        </p:spPr>
        <p:txBody>
          <a:bodyPr anchorCtr="0" anchor="ctr" bIns="0" lIns="0" spcFirstLastPara="1" rIns="0" wrap="square" tIns="13325">
            <a:noAutofit/>
          </a:bodyPr>
          <a:lstStyle/>
          <a:p>
            <a:pPr indent="0" lvl="0" marL="0" marR="0" rtl="0" algn="l">
              <a:lnSpc>
                <a:spcPct val="150000"/>
              </a:lnSpc>
              <a:spcBef>
                <a:spcPts val="0"/>
              </a:spcBef>
              <a:spcAft>
                <a:spcPts val="0"/>
              </a:spcAft>
              <a:buClr>
                <a:srgbClr val="000000"/>
              </a:buClr>
              <a:buSzPts val="1500"/>
              <a:buFont typeface="Arial"/>
              <a:buNone/>
            </a:pPr>
            <a:r>
              <a:rPr b="0" i="0" lang="en-US" u="none">
                <a:solidFill>
                  <a:srgbClr val="434343"/>
                </a:solidFill>
                <a:latin typeface="Arial"/>
                <a:ea typeface="Arial"/>
                <a:cs typeface="Arial"/>
                <a:sym typeface="Arial"/>
              </a:rPr>
              <a:t>the model is defined by a series of questions that lead to a class label or a value when applied to any observation.</a:t>
            </a:r>
            <a:endParaRPr>
              <a:solidFill>
                <a:srgbClr val="434343"/>
              </a:solidFill>
            </a:endParaRPr>
          </a:p>
          <a:p>
            <a:pPr indent="0" lvl="0" marL="0" marR="0" rtl="0" algn="l">
              <a:lnSpc>
                <a:spcPct val="150000"/>
              </a:lnSpc>
              <a:spcBef>
                <a:spcPts val="2200"/>
              </a:spcBef>
              <a:spcAft>
                <a:spcPts val="0"/>
              </a:spcAft>
              <a:buClr>
                <a:srgbClr val="000000"/>
              </a:buClr>
              <a:buSzPts val="1500"/>
              <a:buFont typeface="Arial"/>
              <a:buNone/>
            </a:pPr>
            <a:r>
              <a:rPr b="1" i="0" lang="en-US" u="none">
                <a:solidFill>
                  <a:srgbClr val="434343"/>
                </a:solidFill>
                <a:latin typeface="Arial"/>
                <a:ea typeface="Arial"/>
                <a:cs typeface="Arial"/>
                <a:sym typeface="Arial"/>
              </a:rPr>
              <a:t>Goal</a:t>
            </a:r>
            <a:r>
              <a:rPr b="0" i="0" lang="en-US" u="none">
                <a:solidFill>
                  <a:srgbClr val="434343"/>
                </a:solidFill>
                <a:latin typeface="Arial"/>
                <a:ea typeface="Arial"/>
                <a:cs typeface="Arial"/>
                <a:sym typeface="Arial"/>
              </a:rPr>
              <a:t> : To find solutions a decision tree makes sequential, hierarchical decision about the outcomes variable based on the predictor data.</a:t>
            </a:r>
            <a:endParaRPr>
              <a:solidFill>
                <a:srgbClr val="434343"/>
              </a:solidFill>
            </a:endParaRPr>
          </a:p>
        </p:txBody>
      </p:sp>
      <p:cxnSp>
        <p:nvCxnSpPr>
          <p:cNvPr id="292" name="Shape 292"/>
          <p:cNvCxnSpPr/>
          <p:nvPr/>
        </p:nvCxnSpPr>
        <p:spPr>
          <a:xfrm>
            <a:off x="457200" y="3108325"/>
            <a:ext cx="8504237" cy="1587"/>
          </a:xfrm>
          <a:prstGeom prst="straightConnector1">
            <a:avLst/>
          </a:prstGeom>
          <a:noFill/>
          <a:ln>
            <a:noFill/>
          </a:ln>
        </p:spPr>
      </p:cxnSp>
      <p:cxnSp>
        <p:nvCxnSpPr>
          <p:cNvPr id="293" name="Shape 293"/>
          <p:cNvCxnSpPr/>
          <p:nvPr/>
        </p:nvCxnSpPr>
        <p:spPr>
          <a:xfrm>
            <a:off x="182562" y="5394325"/>
            <a:ext cx="8961437" cy="1587"/>
          </a:xfrm>
          <a:prstGeom prst="straightConnector1">
            <a:avLst/>
          </a:prstGeom>
          <a:noFill/>
          <a:ln>
            <a:noFill/>
          </a:ln>
        </p:spPr>
      </p:cxnSp>
      <p:sp>
        <p:nvSpPr>
          <p:cNvPr id="294" name="Shape 294"/>
          <p:cNvSpPr txBox="1"/>
          <p:nvPr/>
        </p:nvSpPr>
        <p:spPr>
          <a:xfrm>
            <a:off x="731837" y="941387"/>
            <a:ext cx="1646237" cy="338137"/>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i="0" lang="en-US" sz="1800" u="none">
                <a:solidFill>
                  <a:srgbClr val="134F5C"/>
                </a:solidFill>
                <a:latin typeface="Arial"/>
                <a:ea typeface="Arial"/>
                <a:cs typeface="Arial"/>
                <a:sym typeface="Arial"/>
              </a:rPr>
              <a:t>SVM</a:t>
            </a:r>
            <a:endParaRPr sz="1800">
              <a:solidFill>
                <a:srgbClr val="134F5C"/>
              </a:solidFill>
            </a:endParaRPr>
          </a:p>
        </p:txBody>
      </p:sp>
      <p:sp>
        <p:nvSpPr>
          <p:cNvPr id="295" name="Shape 295"/>
          <p:cNvSpPr txBox="1"/>
          <p:nvPr/>
        </p:nvSpPr>
        <p:spPr>
          <a:xfrm>
            <a:off x="731837" y="3128962"/>
            <a:ext cx="1646237" cy="338137"/>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i="0" lang="en-US" sz="1800" u="none">
                <a:solidFill>
                  <a:srgbClr val="134F5C"/>
                </a:solidFill>
                <a:latin typeface="Arial"/>
                <a:ea typeface="Arial"/>
                <a:cs typeface="Arial"/>
                <a:sym typeface="Arial"/>
              </a:rPr>
              <a:t>KNN</a:t>
            </a:r>
            <a:endParaRPr sz="1800">
              <a:solidFill>
                <a:srgbClr val="134F5C"/>
              </a:solidFill>
            </a:endParaRPr>
          </a:p>
        </p:txBody>
      </p:sp>
      <p:sp>
        <p:nvSpPr>
          <p:cNvPr id="296" name="Shape 296"/>
          <p:cNvSpPr txBox="1"/>
          <p:nvPr/>
        </p:nvSpPr>
        <p:spPr>
          <a:xfrm>
            <a:off x="731837" y="5314950"/>
            <a:ext cx="2743200" cy="4524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i="0" lang="en-US" sz="1800" u="none">
                <a:solidFill>
                  <a:srgbClr val="134F5C"/>
                </a:solidFill>
                <a:latin typeface="Arial"/>
                <a:ea typeface="Arial"/>
                <a:cs typeface="Arial"/>
                <a:sym typeface="Arial"/>
              </a:rPr>
              <a:t>DECISION TREE</a:t>
            </a:r>
            <a:endParaRPr sz="1800">
              <a:solidFill>
                <a:srgbClr val="134F5C"/>
              </a:solidFill>
            </a:endParaRPr>
          </a:p>
        </p:txBody>
      </p:sp>
      <p:cxnSp>
        <p:nvCxnSpPr>
          <p:cNvPr id="297" name="Shape 297"/>
          <p:cNvCxnSpPr/>
          <p:nvPr/>
        </p:nvCxnSpPr>
        <p:spPr>
          <a:xfrm>
            <a:off x="3180775" y="2923000"/>
            <a:ext cx="6329700" cy="0"/>
          </a:xfrm>
          <a:prstGeom prst="straightConnector1">
            <a:avLst/>
          </a:prstGeom>
          <a:noFill/>
          <a:ln cap="flat" cmpd="sng" w="12600">
            <a:solidFill>
              <a:srgbClr val="B7B7B7"/>
            </a:solidFill>
            <a:prstDash val="solid"/>
            <a:round/>
            <a:headEnd len="med" w="med" type="none"/>
            <a:tailEnd len="med" w="med" type="none"/>
          </a:ln>
        </p:spPr>
      </p:cxnSp>
      <p:cxnSp>
        <p:nvCxnSpPr>
          <p:cNvPr id="298" name="Shape 298"/>
          <p:cNvCxnSpPr/>
          <p:nvPr/>
        </p:nvCxnSpPr>
        <p:spPr>
          <a:xfrm>
            <a:off x="3226875" y="5144112"/>
            <a:ext cx="6283800" cy="0"/>
          </a:xfrm>
          <a:prstGeom prst="straightConnector1">
            <a:avLst/>
          </a:prstGeom>
          <a:noFill/>
          <a:ln cap="flat" cmpd="sng" w="12600">
            <a:solidFill>
              <a:srgbClr val="B7B7B7"/>
            </a:solidFill>
            <a:prstDash val="solid"/>
            <a:round/>
            <a:headEnd len="med" w="med" type="none"/>
            <a:tailEnd len="med" w="med" type="none"/>
          </a:ln>
        </p:spPr>
      </p:cxnSp>
    </p:spTree>
  </p:cSld>
  <p:clrMapOvr>
    <a:masterClrMapping/>
  </p:clrMapOvr>
  <p:transition spd="med">
    <p:fade thruBlk="1"/>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02" name="Shape 302"/>
        <p:cNvGrpSpPr/>
        <p:nvPr/>
      </p:nvGrpSpPr>
      <p:grpSpPr>
        <a:xfrm>
          <a:off x="0" y="0"/>
          <a:ext cx="0" cy="0"/>
          <a:chOff x="0" y="0"/>
          <a:chExt cx="0" cy="0"/>
        </a:xfrm>
      </p:grpSpPr>
      <p:pic>
        <p:nvPicPr>
          <p:cNvPr id="303" name="Shape 303"/>
          <p:cNvPicPr preferRelativeResize="0"/>
          <p:nvPr/>
        </p:nvPicPr>
        <p:blipFill>
          <a:blip r:embed="rId3">
            <a:alphaModFix/>
          </a:blip>
          <a:stretch>
            <a:fillRect/>
          </a:stretch>
        </p:blipFill>
        <p:spPr>
          <a:xfrm>
            <a:off x="0" y="0"/>
            <a:ext cx="10080624" cy="142875"/>
          </a:xfrm>
          <a:prstGeom prst="rect">
            <a:avLst/>
          </a:prstGeom>
          <a:noFill/>
          <a:ln>
            <a:noFill/>
          </a:ln>
        </p:spPr>
      </p:pic>
      <p:pic>
        <p:nvPicPr>
          <p:cNvPr id="304" name="Shape 304"/>
          <p:cNvPicPr preferRelativeResize="0"/>
          <p:nvPr/>
        </p:nvPicPr>
        <p:blipFill>
          <a:blip r:embed="rId4">
            <a:alphaModFix amt="30000"/>
          </a:blip>
          <a:stretch>
            <a:fillRect/>
          </a:stretch>
        </p:blipFill>
        <p:spPr>
          <a:xfrm>
            <a:off x="-1600" y="142863"/>
            <a:ext cx="10080625" cy="7416800"/>
          </a:xfrm>
          <a:prstGeom prst="rect">
            <a:avLst/>
          </a:prstGeom>
          <a:noFill/>
          <a:ln>
            <a:noFill/>
          </a:ln>
        </p:spPr>
      </p:pic>
      <p:sp>
        <p:nvSpPr>
          <p:cNvPr id="305" name="Shape 305"/>
          <p:cNvSpPr txBox="1"/>
          <p:nvPr>
            <p:ph idx="4294967295" type="title"/>
          </p:nvPr>
        </p:nvSpPr>
        <p:spPr>
          <a:xfrm>
            <a:off x="5084700" y="209550"/>
            <a:ext cx="5070600" cy="887400"/>
          </a:xfrm>
          <a:prstGeom prst="rect">
            <a:avLst/>
          </a:prstGeom>
          <a:noFill/>
          <a:ln>
            <a:noFill/>
          </a:ln>
        </p:spPr>
        <p:txBody>
          <a:bodyPr anchorCtr="0" anchor="ctr" bIns="0" lIns="0" spcFirstLastPara="1" rIns="0" wrap="square" tIns="28425">
            <a:noAutofit/>
          </a:bodyPr>
          <a:lstStyle/>
          <a:p>
            <a:pPr indent="0" lvl="0" marL="0" marR="0" rtl="0" algn="ctr">
              <a:lnSpc>
                <a:spcPct val="93000"/>
              </a:lnSpc>
              <a:spcBef>
                <a:spcPts val="0"/>
              </a:spcBef>
              <a:spcAft>
                <a:spcPts val="0"/>
              </a:spcAft>
              <a:buClr>
                <a:srgbClr val="000000"/>
              </a:buClr>
              <a:buSzPts val="3200"/>
              <a:buFont typeface="Arial"/>
              <a:buNone/>
            </a:pPr>
            <a:r>
              <a:rPr b="1" i="0" lang="en-US" sz="2400" u="none" cap="none" strike="noStrike">
                <a:solidFill>
                  <a:srgbClr val="134F5C"/>
                </a:solidFill>
              </a:rPr>
              <a:t>Classification Algorithm(2)</a:t>
            </a:r>
            <a:endParaRPr b="1" sz="2400">
              <a:solidFill>
                <a:srgbClr val="134F5C"/>
              </a:solidFill>
            </a:endParaRPr>
          </a:p>
        </p:txBody>
      </p:sp>
      <p:sp>
        <p:nvSpPr>
          <p:cNvPr id="306" name="Shape 306"/>
          <p:cNvSpPr txBox="1"/>
          <p:nvPr>
            <p:ph idx="1" type="subTitle"/>
          </p:nvPr>
        </p:nvSpPr>
        <p:spPr>
          <a:xfrm>
            <a:off x="5084700" y="1407625"/>
            <a:ext cx="4457400" cy="2214000"/>
          </a:xfrm>
          <a:prstGeom prst="rect">
            <a:avLst/>
          </a:prstGeom>
          <a:noFill/>
          <a:ln>
            <a:noFill/>
          </a:ln>
        </p:spPr>
        <p:txBody>
          <a:bodyPr anchorCtr="0" anchor="ctr" bIns="0" lIns="0" spcFirstLastPara="1" rIns="0" wrap="square" tIns="13325">
            <a:noAutofit/>
          </a:bodyPr>
          <a:lstStyle/>
          <a:p>
            <a:pPr indent="0" lvl="0" marL="0" marR="0" rtl="0" algn="l">
              <a:lnSpc>
                <a:spcPct val="150000"/>
              </a:lnSpc>
              <a:spcBef>
                <a:spcPts val="0"/>
              </a:spcBef>
              <a:spcAft>
                <a:spcPts val="0"/>
              </a:spcAft>
              <a:buClr>
                <a:srgbClr val="000000"/>
              </a:buClr>
              <a:buSzPts val="1500"/>
              <a:buFont typeface="Arial"/>
              <a:buNone/>
            </a:pPr>
            <a:r>
              <a:rPr b="0" i="0" lang="en-US" sz="1400" u="none" cap="none" strike="noStrike">
                <a:solidFill>
                  <a:srgbClr val="434343"/>
                </a:solidFill>
                <a:latin typeface="Arial"/>
                <a:ea typeface="Arial"/>
                <a:cs typeface="Arial"/>
                <a:sym typeface="Arial"/>
              </a:rPr>
              <a:t>The random forest (RF) algorithms form a family of classification methods that rely on the combination of several decision trees.</a:t>
            </a:r>
            <a:endParaRPr sz="1400">
              <a:solidFill>
                <a:srgbClr val="434343"/>
              </a:solidFill>
            </a:endParaRPr>
          </a:p>
          <a:p>
            <a:pPr indent="0" lvl="0" marL="0" marR="0" rtl="0" algn="l">
              <a:lnSpc>
                <a:spcPct val="150000"/>
              </a:lnSpc>
              <a:spcBef>
                <a:spcPts val="0"/>
              </a:spcBef>
              <a:spcAft>
                <a:spcPts val="0"/>
              </a:spcAft>
              <a:buClr>
                <a:srgbClr val="000000"/>
              </a:buClr>
              <a:buSzPts val="1500"/>
              <a:buFont typeface="Arial"/>
              <a:buNone/>
            </a:pPr>
            <a:r>
              <a:t/>
            </a:r>
            <a:endParaRPr b="1" i="0" sz="1400" u="none" cap="none" strike="noStrike">
              <a:solidFill>
                <a:srgbClr val="434343"/>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500"/>
              <a:buFont typeface="Arial"/>
              <a:buNone/>
            </a:pPr>
            <a:r>
              <a:rPr b="1" i="0" lang="en-US" sz="1400" u="none" cap="none" strike="noStrike">
                <a:solidFill>
                  <a:srgbClr val="434343"/>
                </a:solidFill>
                <a:latin typeface="Arial"/>
                <a:ea typeface="Arial"/>
                <a:cs typeface="Arial"/>
                <a:sym typeface="Arial"/>
              </a:rPr>
              <a:t>Goal</a:t>
            </a:r>
            <a:r>
              <a:rPr b="0" i="0" lang="en-US" sz="1400" u="none" cap="none" strike="noStrike">
                <a:solidFill>
                  <a:srgbClr val="434343"/>
                </a:solidFill>
                <a:latin typeface="Arial"/>
                <a:ea typeface="Arial"/>
                <a:cs typeface="Arial"/>
                <a:sym typeface="Arial"/>
              </a:rPr>
              <a:t> : to find solutions from multiple decision tree</a:t>
            </a:r>
            <a:r>
              <a:rPr b="1" i="0" lang="en-US" sz="1400" u="none" cap="none" strike="noStrike">
                <a:solidFill>
                  <a:srgbClr val="434343"/>
                </a:solidFill>
                <a:latin typeface="Arial"/>
                <a:ea typeface="Arial"/>
                <a:cs typeface="Arial"/>
                <a:sym typeface="Arial"/>
              </a:rPr>
              <a:t> </a:t>
            </a:r>
            <a:r>
              <a:rPr b="0" i="0" lang="en-US" sz="1400" u="none" cap="none" strike="noStrike">
                <a:solidFill>
                  <a:srgbClr val="434343"/>
                </a:solidFill>
                <a:latin typeface="Arial"/>
                <a:ea typeface="Arial"/>
                <a:cs typeface="Arial"/>
                <a:sym typeface="Arial"/>
              </a:rPr>
              <a:t>into a single ensemble (forest) and average predictions from individual trees. </a:t>
            </a:r>
            <a:endParaRPr sz="1400">
              <a:solidFill>
                <a:srgbClr val="434343"/>
              </a:solidFill>
            </a:endParaRPr>
          </a:p>
        </p:txBody>
      </p:sp>
      <p:sp>
        <p:nvSpPr>
          <p:cNvPr id="307" name="Shape 307"/>
          <p:cNvSpPr txBox="1"/>
          <p:nvPr/>
        </p:nvSpPr>
        <p:spPr>
          <a:xfrm>
            <a:off x="3165400" y="4510875"/>
            <a:ext cx="6376800" cy="2072400"/>
          </a:xfrm>
          <a:prstGeom prst="rect">
            <a:avLst/>
          </a:prstGeom>
          <a:noFill/>
          <a:ln>
            <a:noFill/>
          </a:ln>
        </p:spPr>
        <p:txBody>
          <a:bodyPr anchorCtr="0" anchor="ctr" bIns="0" lIns="0" spcFirstLastPara="1" rIns="0" wrap="square" tIns="13325">
            <a:noAutofit/>
          </a:bodyPr>
          <a:lstStyle/>
          <a:p>
            <a:pPr indent="0" lvl="0" marL="0" marR="0" rtl="0" algn="l">
              <a:lnSpc>
                <a:spcPct val="150000"/>
              </a:lnSpc>
              <a:spcBef>
                <a:spcPts val="0"/>
              </a:spcBef>
              <a:spcAft>
                <a:spcPts val="0"/>
              </a:spcAft>
              <a:buClr>
                <a:srgbClr val="000000"/>
              </a:buClr>
              <a:buSzPts val="1500"/>
              <a:buFont typeface="Arial"/>
              <a:buNone/>
            </a:pPr>
            <a:r>
              <a:rPr b="0" i="0" lang="en-US" u="none">
                <a:solidFill>
                  <a:srgbClr val="434343"/>
                </a:solidFill>
                <a:latin typeface="Arial"/>
                <a:ea typeface="Arial"/>
                <a:cs typeface="Arial"/>
                <a:sym typeface="Arial"/>
              </a:rPr>
              <a:t>Naive Bayes methods are a set of supervised learning algorithms based on applying Bayes’ theorem with the “naive” assumption of independence between every pair of features. </a:t>
            </a:r>
            <a:endParaRPr>
              <a:solidFill>
                <a:srgbClr val="434343"/>
              </a:solidFill>
            </a:endParaRPr>
          </a:p>
          <a:p>
            <a:pPr indent="0" lvl="0" marL="0" marR="0" rtl="0" algn="l">
              <a:lnSpc>
                <a:spcPct val="150000"/>
              </a:lnSpc>
              <a:spcBef>
                <a:spcPts val="0"/>
              </a:spcBef>
              <a:spcAft>
                <a:spcPts val="0"/>
              </a:spcAft>
              <a:buClr>
                <a:srgbClr val="000000"/>
              </a:buClr>
              <a:buSzPts val="1500"/>
              <a:buFont typeface="Arial"/>
              <a:buNone/>
            </a:pPr>
            <a:r>
              <a:t/>
            </a:r>
            <a:endParaRPr b="1" i="0" u="none">
              <a:solidFill>
                <a:srgbClr val="434343"/>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500"/>
              <a:buFont typeface="Arial"/>
              <a:buNone/>
            </a:pPr>
            <a:r>
              <a:rPr b="1" i="0" lang="en-US" u="none">
                <a:solidFill>
                  <a:srgbClr val="434343"/>
                </a:solidFill>
                <a:latin typeface="Arial"/>
                <a:ea typeface="Arial"/>
                <a:cs typeface="Arial"/>
                <a:sym typeface="Arial"/>
              </a:rPr>
              <a:t>Goal</a:t>
            </a:r>
            <a:r>
              <a:rPr b="0" i="0" lang="en-US" u="none">
                <a:solidFill>
                  <a:srgbClr val="434343"/>
                </a:solidFill>
                <a:latin typeface="Arial"/>
                <a:ea typeface="Arial"/>
                <a:cs typeface="Arial"/>
                <a:sym typeface="Arial"/>
              </a:rPr>
              <a:t> : to find solution with calculate the posterior probability for each class. The class with the highest posterior probability is the outcome of prediction.</a:t>
            </a:r>
            <a:endParaRPr>
              <a:solidFill>
                <a:srgbClr val="434343"/>
              </a:solidFill>
            </a:endParaRPr>
          </a:p>
        </p:txBody>
      </p:sp>
      <p:pic>
        <p:nvPicPr>
          <p:cNvPr id="308" name="Shape 308"/>
          <p:cNvPicPr preferRelativeResize="0"/>
          <p:nvPr/>
        </p:nvPicPr>
        <p:blipFill rotWithShape="1">
          <a:blip r:embed="rId5">
            <a:alphaModFix/>
          </a:blip>
          <a:srcRect b="0" l="0" r="0" t="0"/>
          <a:stretch/>
        </p:blipFill>
        <p:spPr>
          <a:xfrm>
            <a:off x="822325" y="4930775"/>
            <a:ext cx="1898650" cy="1743075"/>
          </a:xfrm>
          <a:prstGeom prst="rect">
            <a:avLst/>
          </a:prstGeom>
          <a:noFill/>
          <a:ln>
            <a:noFill/>
          </a:ln>
        </p:spPr>
      </p:pic>
      <p:cxnSp>
        <p:nvCxnSpPr>
          <p:cNvPr id="309" name="Shape 309"/>
          <p:cNvCxnSpPr/>
          <p:nvPr/>
        </p:nvCxnSpPr>
        <p:spPr>
          <a:xfrm>
            <a:off x="639762" y="4022725"/>
            <a:ext cx="8504237" cy="1587"/>
          </a:xfrm>
          <a:prstGeom prst="straightConnector1">
            <a:avLst/>
          </a:prstGeom>
          <a:noFill/>
          <a:ln>
            <a:noFill/>
          </a:ln>
        </p:spPr>
      </p:cxnSp>
      <p:sp>
        <p:nvSpPr>
          <p:cNvPr id="310" name="Shape 310"/>
          <p:cNvSpPr txBox="1"/>
          <p:nvPr/>
        </p:nvSpPr>
        <p:spPr>
          <a:xfrm>
            <a:off x="731826" y="827075"/>
            <a:ext cx="2648700" cy="5667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i="0" lang="en-US" sz="2000" u="none">
                <a:solidFill>
                  <a:srgbClr val="134F5C"/>
                </a:solidFill>
                <a:latin typeface="Arial"/>
                <a:ea typeface="Arial"/>
                <a:cs typeface="Arial"/>
                <a:sym typeface="Arial"/>
              </a:rPr>
              <a:t>RANDOM</a:t>
            </a:r>
            <a:r>
              <a:rPr b="1" lang="en-US" sz="2000">
                <a:solidFill>
                  <a:srgbClr val="134F5C"/>
                </a:solidFill>
              </a:rPr>
              <a:t> </a:t>
            </a:r>
            <a:r>
              <a:rPr b="1" i="0" lang="en-US" sz="2000" u="none">
                <a:solidFill>
                  <a:srgbClr val="134F5C"/>
                </a:solidFill>
                <a:latin typeface="Arial"/>
                <a:ea typeface="Arial"/>
                <a:cs typeface="Arial"/>
                <a:sym typeface="Arial"/>
              </a:rPr>
              <a:t>FOREST</a:t>
            </a:r>
            <a:endParaRPr>
              <a:solidFill>
                <a:srgbClr val="134F5C"/>
              </a:solidFill>
            </a:endParaRPr>
          </a:p>
        </p:txBody>
      </p:sp>
      <p:sp>
        <p:nvSpPr>
          <p:cNvPr id="311" name="Shape 311"/>
          <p:cNvSpPr txBox="1"/>
          <p:nvPr/>
        </p:nvSpPr>
        <p:spPr>
          <a:xfrm>
            <a:off x="731825" y="4116500"/>
            <a:ext cx="1989300" cy="7014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i="0" lang="en-US" sz="2000" u="none">
                <a:solidFill>
                  <a:srgbClr val="134F5C"/>
                </a:solidFill>
                <a:latin typeface="Arial"/>
                <a:ea typeface="Arial"/>
                <a:cs typeface="Arial"/>
                <a:sym typeface="Arial"/>
              </a:rPr>
              <a:t>NAIVE BAYES</a:t>
            </a:r>
            <a:endParaRPr>
              <a:solidFill>
                <a:srgbClr val="134F5C"/>
              </a:solidFill>
            </a:endParaRPr>
          </a:p>
        </p:txBody>
      </p:sp>
      <p:pic>
        <p:nvPicPr>
          <p:cNvPr id="312" name="Shape 312"/>
          <p:cNvPicPr preferRelativeResize="0"/>
          <p:nvPr/>
        </p:nvPicPr>
        <p:blipFill rotWithShape="1">
          <a:blip r:embed="rId6">
            <a:alphaModFix/>
          </a:blip>
          <a:srcRect b="0" l="0" r="0" t="0"/>
          <a:stretch/>
        </p:blipFill>
        <p:spPr>
          <a:xfrm>
            <a:off x="457200" y="1371600"/>
            <a:ext cx="4333875" cy="2378075"/>
          </a:xfrm>
          <a:prstGeom prst="rect">
            <a:avLst/>
          </a:prstGeom>
          <a:noFill/>
          <a:ln>
            <a:noFill/>
          </a:ln>
        </p:spPr>
      </p:pic>
      <p:cxnSp>
        <p:nvCxnSpPr>
          <p:cNvPr id="313" name="Shape 313"/>
          <p:cNvCxnSpPr/>
          <p:nvPr/>
        </p:nvCxnSpPr>
        <p:spPr>
          <a:xfrm>
            <a:off x="457200" y="3932300"/>
            <a:ext cx="8961300" cy="1500"/>
          </a:xfrm>
          <a:prstGeom prst="straightConnector1">
            <a:avLst/>
          </a:prstGeom>
          <a:noFill/>
          <a:ln cap="flat" cmpd="sng" w="12600">
            <a:solidFill>
              <a:srgbClr val="B7B7B7"/>
            </a:solidFill>
            <a:prstDash val="solid"/>
            <a:round/>
            <a:headEnd len="med" w="med" type="none"/>
            <a:tailEnd len="med" w="med" type="none"/>
          </a:ln>
        </p:spPr>
      </p:cxnSp>
    </p:spTree>
  </p:cSld>
  <p:clrMapOvr>
    <a:masterClrMapping/>
  </p:clrMapOvr>
  <p:transition spd="med">
    <p:fade thruBlk="1"/>
  </p:transition>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17" name="Shape 317"/>
        <p:cNvGrpSpPr/>
        <p:nvPr/>
      </p:nvGrpSpPr>
      <p:grpSpPr>
        <a:xfrm>
          <a:off x="0" y="0"/>
          <a:ext cx="0" cy="0"/>
          <a:chOff x="0" y="0"/>
          <a:chExt cx="0" cy="0"/>
        </a:xfrm>
      </p:grpSpPr>
      <p:pic>
        <p:nvPicPr>
          <p:cNvPr id="318" name="Shape 318"/>
          <p:cNvPicPr preferRelativeResize="0"/>
          <p:nvPr/>
        </p:nvPicPr>
        <p:blipFill>
          <a:blip r:embed="rId3">
            <a:alphaModFix/>
          </a:blip>
          <a:stretch>
            <a:fillRect/>
          </a:stretch>
        </p:blipFill>
        <p:spPr>
          <a:xfrm>
            <a:off x="0" y="0"/>
            <a:ext cx="10080624" cy="142875"/>
          </a:xfrm>
          <a:prstGeom prst="rect">
            <a:avLst/>
          </a:prstGeom>
          <a:noFill/>
          <a:ln>
            <a:noFill/>
          </a:ln>
        </p:spPr>
      </p:pic>
      <p:pic>
        <p:nvPicPr>
          <p:cNvPr id="319" name="Shape 319"/>
          <p:cNvPicPr preferRelativeResize="0"/>
          <p:nvPr/>
        </p:nvPicPr>
        <p:blipFill>
          <a:blip r:embed="rId4">
            <a:alphaModFix amt="30000"/>
          </a:blip>
          <a:stretch>
            <a:fillRect/>
          </a:stretch>
        </p:blipFill>
        <p:spPr>
          <a:xfrm>
            <a:off x="-1600" y="142863"/>
            <a:ext cx="10080625" cy="7416800"/>
          </a:xfrm>
          <a:prstGeom prst="rect">
            <a:avLst/>
          </a:prstGeom>
          <a:noFill/>
          <a:ln>
            <a:noFill/>
          </a:ln>
        </p:spPr>
      </p:pic>
      <p:sp>
        <p:nvSpPr>
          <p:cNvPr id="320" name="Shape 320"/>
          <p:cNvSpPr txBox="1"/>
          <p:nvPr>
            <p:ph idx="4294967295" type="title"/>
          </p:nvPr>
        </p:nvSpPr>
        <p:spPr>
          <a:xfrm>
            <a:off x="121700" y="1129425"/>
            <a:ext cx="5070600" cy="887400"/>
          </a:xfrm>
          <a:prstGeom prst="rect">
            <a:avLst/>
          </a:prstGeom>
          <a:noFill/>
          <a:ln>
            <a:noFill/>
          </a:ln>
        </p:spPr>
        <p:txBody>
          <a:bodyPr anchorCtr="0" anchor="ctr" bIns="0" lIns="0" spcFirstLastPara="1" rIns="0" wrap="square" tIns="28425">
            <a:noAutofit/>
          </a:bodyPr>
          <a:lstStyle/>
          <a:p>
            <a:pPr indent="0" lvl="0" marL="0" marR="0" rtl="0" algn="ctr">
              <a:lnSpc>
                <a:spcPct val="93000"/>
              </a:lnSpc>
              <a:spcBef>
                <a:spcPts val="0"/>
              </a:spcBef>
              <a:spcAft>
                <a:spcPts val="0"/>
              </a:spcAft>
              <a:buClr>
                <a:srgbClr val="000000"/>
              </a:buClr>
              <a:buSzPts val="3200"/>
              <a:buFont typeface="Arial"/>
              <a:buNone/>
            </a:pPr>
            <a:r>
              <a:rPr b="1" lang="en-US" sz="2400">
                <a:solidFill>
                  <a:srgbClr val="134F5C"/>
                </a:solidFill>
              </a:rPr>
              <a:t>Feature Reduction</a:t>
            </a:r>
            <a:endParaRPr b="1" sz="2400">
              <a:solidFill>
                <a:srgbClr val="134F5C"/>
              </a:solidFill>
            </a:endParaRPr>
          </a:p>
        </p:txBody>
      </p:sp>
      <p:sp>
        <p:nvSpPr>
          <p:cNvPr id="321" name="Shape 321"/>
          <p:cNvSpPr txBox="1"/>
          <p:nvPr>
            <p:ph idx="1" type="subTitle"/>
          </p:nvPr>
        </p:nvSpPr>
        <p:spPr>
          <a:xfrm>
            <a:off x="5084700" y="1407625"/>
            <a:ext cx="4457400" cy="2214000"/>
          </a:xfrm>
          <a:prstGeom prst="rect">
            <a:avLst/>
          </a:prstGeom>
          <a:noFill/>
          <a:ln>
            <a:noFill/>
          </a:ln>
        </p:spPr>
        <p:txBody>
          <a:bodyPr anchorCtr="0" anchor="ctr" bIns="0" lIns="0" spcFirstLastPara="1" rIns="0" wrap="square" tIns="13325">
            <a:noAutofit/>
          </a:bodyPr>
          <a:lstStyle/>
          <a:p>
            <a:pPr indent="0" lvl="0" marL="0" marR="0" rtl="0" algn="l">
              <a:lnSpc>
                <a:spcPct val="150000"/>
              </a:lnSpc>
              <a:spcBef>
                <a:spcPts val="0"/>
              </a:spcBef>
              <a:spcAft>
                <a:spcPts val="0"/>
              </a:spcAft>
              <a:buClr>
                <a:srgbClr val="000000"/>
              </a:buClr>
              <a:buSzPts val="1500"/>
              <a:buFont typeface="Arial"/>
              <a:buNone/>
            </a:pPr>
            <a:r>
              <a:rPr b="1" lang="en-US" sz="1400">
                <a:solidFill>
                  <a:schemeClr val="dk1"/>
                </a:solidFill>
              </a:rPr>
              <a:t>Principal component analysis</a:t>
            </a:r>
            <a:r>
              <a:rPr lang="en-US" sz="1400">
                <a:solidFill>
                  <a:schemeClr val="dk1"/>
                </a:solidFill>
              </a:rPr>
              <a:t> (</a:t>
            </a:r>
            <a:r>
              <a:rPr b="1" lang="en-US" sz="1400">
                <a:solidFill>
                  <a:schemeClr val="dk1"/>
                </a:solidFill>
              </a:rPr>
              <a:t>PCA</a:t>
            </a:r>
            <a:r>
              <a:rPr lang="en-US" sz="1400">
                <a:solidFill>
                  <a:schemeClr val="dk1"/>
                </a:solidFill>
              </a:rPr>
              <a:t>) is a statistical procedure that uses an</a:t>
            </a:r>
            <a:r>
              <a:rPr lang="en-US" sz="1400">
                <a:solidFill>
                  <a:schemeClr val="dk1"/>
                </a:solidFill>
                <a:uFill>
                  <a:noFill/>
                </a:uFill>
                <a:hlinkClick r:id="rId5"/>
              </a:rPr>
              <a:t> </a:t>
            </a:r>
            <a:r>
              <a:rPr lang="en-US" sz="1400" u="sng">
                <a:solidFill>
                  <a:schemeClr val="hlink"/>
                </a:solidFill>
                <a:hlinkClick r:id="rId6"/>
              </a:rPr>
              <a:t>orthogonal transformation</a:t>
            </a:r>
            <a:r>
              <a:rPr lang="en-US" sz="1400">
                <a:solidFill>
                  <a:schemeClr val="dk1"/>
                </a:solidFill>
              </a:rPr>
              <a:t> to convert a set of observations of possibly correlated variables into a set of values of</a:t>
            </a:r>
            <a:r>
              <a:rPr lang="en-US" sz="1400">
                <a:solidFill>
                  <a:schemeClr val="dk1"/>
                </a:solidFill>
                <a:uFill>
                  <a:noFill/>
                </a:uFill>
                <a:hlinkClick r:id="rId7"/>
              </a:rPr>
              <a:t> </a:t>
            </a:r>
            <a:r>
              <a:rPr lang="en-US" sz="1400" u="sng">
                <a:solidFill>
                  <a:schemeClr val="hlink"/>
                </a:solidFill>
                <a:hlinkClick r:id="rId8"/>
              </a:rPr>
              <a:t>linearly uncorrelated</a:t>
            </a:r>
            <a:r>
              <a:rPr lang="en-US" sz="1400">
                <a:solidFill>
                  <a:schemeClr val="dk1"/>
                </a:solidFill>
              </a:rPr>
              <a:t> variables called </a:t>
            </a:r>
            <a:r>
              <a:rPr b="1" lang="en-US" sz="1400">
                <a:solidFill>
                  <a:schemeClr val="dk1"/>
                </a:solidFill>
              </a:rPr>
              <a:t>principal components</a:t>
            </a:r>
            <a:endParaRPr sz="1400">
              <a:solidFill>
                <a:srgbClr val="434343"/>
              </a:solidFill>
            </a:endParaRPr>
          </a:p>
        </p:txBody>
      </p:sp>
      <p:cxnSp>
        <p:nvCxnSpPr>
          <p:cNvPr id="322" name="Shape 322"/>
          <p:cNvCxnSpPr/>
          <p:nvPr/>
        </p:nvCxnSpPr>
        <p:spPr>
          <a:xfrm>
            <a:off x="639762" y="4022725"/>
            <a:ext cx="8504100" cy="1500"/>
          </a:xfrm>
          <a:prstGeom prst="straightConnector1">
            <a:avLst/>
          </a:prstGeom>
          <a:noFill/>
          <a:ln>
            <a:noFill/>
          </a:ln>
        </p:spPr>
      </p:cxnSp>
      <p:sp>
        <p:nvSpPr>
          <p:cNvPr id="323" name="Shape 323"/>
          <p:cNvSpPr txBox="1"/>
          <p:nvPr/>
        </p:nvSpPr>
        <p:spPr>
          <a:xfrm>
            <a:off x="5981100" y="888600"/>
            <a:ext cx="3561000" cy="5667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lang="en-US" sz="2000">
                <a:solidFill>
                  <a:srgbClr val="134F5C"/>
                </a:solidFill>
              </a:rPr>
              <a:t>Principal Component Analysis</a:t>
            </a:r>
            <a:endParaRPr>
              <a:solidFill>
                <a:srgbClr val="134F5C"/>
              </a:solidFill>
            </a:endParaRPr>
          </a:p>
        </p:txBody>
      </p:sp>
      <p:sp>
        <p:nvSpPr>
          <p:cNvPr id="324" name="Shape 324"/>
          <p:cNvSpPr/>
          <p:nvPr/>
        </p:nvSpPr>
        <p:spPr>
          <a:xfrm>
            <a:off x="1790475" y="3932288"/>
            <a:ext cx="136200" cy="17370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5" name="Shape 325"/>
          <p:cNvSpPr/>
          <p:nvPr/>
        </p:nvSpPr>
        <p:spPr>
          <a:xfrm>
            <a:off x="2141825" y="3932288"/>
            <a:ext cx="136200" cy="17370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6" name="Shape 326"/>
          <p:cNvSpPr/>
          <p:nvPr/>
        </p:nvSpPr>
        <p:spPr>
          <a:xfrm>
            <a:off x="2440800" y="3932288"/>
            <a:ext cx="136200" cy="17370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7" name="Shape 327"/>
          <p:cNvSpPr/>
          <p:nvPr/>
        </p:nvSpPr>
        <p:spPr>
          <a:xfrm>
            <a:off x="2739775" y="3932288"/>
            <a:ext cx="136200" cy="17370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8" name="Shape 328"/>
          <p:cNvSpPr/>
          <p:nvPr/>
        </p:nvSpPr>
        <p:spPr>
          <a:xfrm rot="5400000">
            <a:off x="3651225" y="428190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29" name="Shape 329"/>
          <p:cNvSpPr/>
          <p:nvPr/>
        </p:nvSpPr>
        <p:spPr>
          <a:xfrm rot="5400000">
            <a:off x="3651225" y="463325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0" name="Shape 330"/>
          <p:cNvSpPr/>
          <p:nvPr/>
        </p:nvSpPr>
        <p:spPr>
          <a:xfrm rot="5400000">
            <a:off x="3651225" y="4932225"/>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1" name="Shape 331"/>
          <p:cNvSpPr/>
          <p:nvPr/>
        </p:nvSpPr>
        <p:spPr>
          <a:xfrm rot="5400000">
            <a:off x="3651225" y="523120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2" name="Shape 332"/>
          <p:cNvSpPr/>
          <p:nvPr/>
        </p:nvSpPr>
        <p:spPr>
          <a:xfrm>
            <a:off x="1832350" y="4153313"/>
            <a:ext cx="994700" cy="436575"/>
          </a:xfrm>
          <a:custGeom>
            <a:pathLst>
              <a:path extrusionOk="0" h="17463" w="39788">
                <a:moveTo>
                  <a:pt x="0" y="10799"/>
                </a:moveTo>
                <a:cubicBezTo>
                  <a:pt x="4854" y="6349"/>
                  <a:pt x="10459" y="-1607"/>
                  <a:pt x="16753" y="329"/>
                </a:cubicBezTo>
                <a:cubicBezTo>
                  <a:pt x="23557" y="2422"/>
                  <a:pt x="25299" y="11971"/>
                  <a:pt x="30993" y="16244"/>
                </a:cubicBezTo>
                <a:cubicBezTo>
                  <a:pt x="33340" y="18006"/>
                  <a:pt x="37004" y="17591"/>
                  <a:pt x="39788" y="16663"/>
                </a:cubicBezTo>
              </a:path>
            </a:pathLst>
          </a:custGeom>
          <a:noFill/>
          <a:ln cap="flat" cmpd="sng" w="28575">
            <a:solidFill>
              <a:schemeClr val="dk2"/>
            </a:solidFill>
            <a:prstDash val="solid"/>
            <a:round/>
            <a:headEnd len="med" w="med" type="none"/>
            <a:tailEnd len="med" w="med" type="none"/>
          </a:ln>
        </p:spPr>
      </p:sp>
      <p:sp>
        <p:nvSpPr>
          <p:cNvPr id="333" name="Shape 333"/>
          <p:cNvSpPr/>
          <p:nvPr/>
        </p:nvSpPr>
        <p:spPr>
          <a:xfrm>
            <a:off x="1811400" y="4153848"/>
            <a:ext cx="952825" cy="667325"/>
          </a:xfrm>
          <a:custGeom>
            <a:pathLst>
              <a:path extrusionOk="0" h="26693" w="38113">
                <a:moveTo>
                  <a:pt x="0" y="26693"/>
                </a:moveTo>
                <a:cubicBezTo>
                  <a:pt x="4027" y="21156"/>
                  <a:pt x="6401" y="12659"/>
                  <a:pt x="12984" y="10778"/>
                </a:cubicBezTo>
                <a:cubicBezTo>
                  <a:pt x="14749" y="10273"/>
                  <a:pt x="16750" y="12361"/>
                  <a:pt x="18428" y="11616"/>
                </a:cubicBezTo>
                <a:cubicBezTo>
                  <a:pt x="23300" y="9452"/>
                  <a:pt x="24745" y="2179"/>
                  <a:pt x="29737" y="308"/>
                </a:cubicBezTo>
                <a:cubicBezTo>
                  <a:pt x="32467" y="-715"/>
                  <a:pt x="35506" y="1517"/>
                  <a:pt x="38113" y="2821"/>
                </a:cubicBezTo>
              </a:path>
            </a:pathLst>
          </a:custGeom>
          <a:noFill/>
          <a:ln cap="flat" cmpd="sng" w="28575">
            <a:solidFill>
              <a:schemeClr val="dk2"/>
            </a:solidFill>
            <a:prstDash val="solid"/>
            <a:round/>
            <a:headEnd len="med" w="med" type="none"/>
            <a:tailEnd len="med" w="med" type="none"/>
          </a:ln>
        </p:spPr>
      </p:sp>
      <p:sp>
        <p:nvSpPr>
          <p:cNvPr id="334" name="Shape 334"/>
          <p:cNvSpPr/>
          <p:nvPr/>
        </p:nvSpPr>
        <p:spPr>
          <a:xfrm>
            <a:off x="1842825" y="4548950"/>
            <a:ext cx="973750" cy="717775"/>
          </a:xfrm>
          <a:custGeom>
            <a:pathLst>
              <a:path extrusionOk="0" h="28711" w="38950">
                <a:moveTo>
                  <a:pt x="0" y="0"/>
                </a:moveTo>
                <a:cubicBezTo>
                  <a:pt x="4996" y="6495"/>
                  <a:pt x="12053" y="11191"/>
                  <a:pt x="17171" y="17590"/>
                </a:cubicBezTo>
                <a:cubicBezTo>
                  <a:pt x="19200" y="20126"/>
                  <a:pt x="18916" y="24248"/>
                  <a:pt x="21360" y="26386"/>
                </a:cubicBezTo>
                <a:cubicBezTo>
                  <a:pt x="25793" y="30264"/>
                  <a:pt x="33060" y="28061"/>
                  <a:pt x="38950" y="28061"/>
                </a:cubicBezTo>
              </a:path>
            </a:pathLst>
          </a:custGeom>
          <a:noFill/>
          <a:ln cap="flat" cmpd="sng" w="28575">
            <a:solidFill>
              <a:schemeClr val="dk2"/>
            </a:solidFill>
            <a:prstDash val="solid"/>
            <a:round/>
            <a:headEnd len="med" w="med" type="none"/>
            <a:tailEnd len="med" w="med" type="none"/>
          </a:ln>
        </p:spPr>
      </p:sp>
      <p:sp>
        <p:nvSpPr>
          <p:cNvPr id="335" name="Shape 335"/>
          <p:cNvSpPr/>
          <p:nvPr/>
        </p:nvSpPr>
        <p:spPr>
          <a:xfrm rot="5400000">
            <a:off x="4138675" y="428190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6" name="Shape 336"/>
          <p:cNvSpPr/>
          <p:nvPr/>
        </p:nvSpPr>
        <p:spPr>
          <a:xfrm rot="5400000">
            <a:off x="4138675" y="463325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7" name="Shape 337"/>
          <p:cNvSpPr/>
          <p:nvPr/>
        </p:nvSpPr>
        <p:spPr>
          <a:xfrm rot="5400000">
            <a:off x="4138675" y="4932225"/>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8" name="Shape 338"/>
          <p:cNvSpPr/>
          <p:nvPr/>
        </p:nvSpPr>
        <p:spPr>
          <a:xfrm rot="5400000">
            <a:off x="4138675" y="523120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39" name="Shape 339"/>
          <p:cNvSpPr/>
          <p:nvPr/>
        </p:nvSpPr>
        <p:spPr>
          <a:xfrm rot="5400000">
            <a:off x="4615025" y="428190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0" name="Shape 340"/>
          <p:cNvSpPr/>
          <p:nvPr/>
        </p:nvSpPr>
        <p:spPr>
          <a:xfrm rot="5400000">
            <a:off x="4615025" y="463325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1" name="Shape 341"/>
          <p:cNvSpPr/>
          <p:nvPr/>
        </p:nvSpPr>
        <p:spPr>
          <a:xfrm rot="5400000">
            <a:off x="4615025" y="4932225"/>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2" name="Shape 342"/>
          <p:cNvSpPr/>
          <p:nvPr/>
        </p:nvSpPr>
        <p:spPr>
          <a:xfrm rot="5400000">
            <a:off x="4615025" y="523120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3" name="Shape 343"/>
          <p:cNvSpPr/>
          <p:nvPr/>
        </p:nvSpPr>
        <p:spPr>
          <a:xfrm rot="5400000">
            <a:off x="5072225" y="428190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4" name="Shape 344"/>
          <p:cNvSpPr/>
          <p:nvPr/>
        </p:nvSpPr>
        <p:spPr>
          <a:xfrm rot="5400000">
            <a:off x="5072225" y="463325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5" name="Shape 345"/>
          <p:cNvSpPr/>
          <p:nvPr/>
        </p:nvSpPr>
        <p:spPr>
          <a:xfrm rot="5400000">
            <a:off x="5072225" y="4932225"/>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6" name="Shape 346"/>
          <p:cNvSpPr/>
          <p:nvPr/>
        </p:nvSpPr>
        <p:spPr>
          <a:xfrm rot="5400000">
            <a:off x="5072225" y="5231200"/>
            <a:ext cx="136200" cy="393300"/>
          </a:xfrm>
          <a:prstGeom prst="rect">
            <a:avLst/>
          </a:pr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7" name="Shape 347"/>
          <p:cNvSpPr/>
          <p:nvPr/>
        </p:nvSpPr>
        <p:spPr>
          <a:xfrm>
            <a:off x="5992025" y="3961388"/>
            <a:ext cx="136200" cy="1737000"/>
          </a:xfrm>
          <a:prstGeom prst="rect">
            <a:avLst/>
          </a:prstGeom>
          <a:solidFill>
            <a:srgbClr val="0000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8" name="Shape 348"/>
          <p:cNvSpPr/>
          <p:nvPr/>
        </p:nvSpPr>
        <p:spPr>
          <a:xfrm>
            <a:off x="6419575" y="3961388"/>
            <a:ext cx="136200" cy="1737000"/>
          </a:xfrm>
          <a:prstGeom prst="rect">
            <a:avLst/>
          </a:prstGeom>
          <a:solidFill>
            <a:srgbClr val="6D9EEB"/>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49" name="Shape 349"/>
          <p:cNvSpPr/>
          <p:nvPr/>
        </p:nvSpPr>
        <p:spPr>
          <a:xfrm>
            <a:off x="6794750" y="3961388"/>
            <a:ext cx="136200" cy="1737000"/>
          </a:xfrm>
          <a:prstGeom prst="rect">
            <a:avLst/>
          </a:prstGeom>
          <a:solidFill>
            <a:srgbClr val="9FC5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0" name="Shape 350"/>
          <p:cNvSpPr/>
          <p:nvPr/>
        </p:nvSpPr>
        <p:spPr>
          <a:xfrm>
            <a:off x="7246125" y="3961388"/>
            <a:ext cx="136200" cy="1737000"/>
          </a:xfrm>
          <a:prstGeom prst="rect">
            <a:avLst/>
          </a:prstGeom>
          <a:solidFill>
            <a:srgbClr val="C9DAF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351" name="Shape 351"/>
          <p:cNvCxnSpPr/>
          <p:nvPr/>
        </p:nvCxnSpPr>
        <p:spPr>
          <a:xfrm flipH="1" rot="10800000">
            <a:off x="2946975" y="4829900"/>
            <a:ext cx="423300" cy="12300"/>
          </a:xfrm>
          <a:prstGeom prst="straightConnector1">
            <a:avLst/>
          </a:prstGeom>
          <a:noFill/>
          <a:ln cap="flat" cmpd="sng" w="9525">
            <a:solidFill>
              <a:schemeClr val="dk2"/>
            </a:solidFill>
            <a:prstDash val="solid"/>
            <a:round/>
            <a:headEnd len="med" w="med" type="none"/>
            <a:tailEnd len="med" w="med" type="triangle"/>
          </a:ln>
        </p:spPr>
      </p:cxnSp>
      <p:cxnSp>
        <p:nvCxnSpPr>
          <p:cNvPr id="352" name="Shape 352"/>
          <p:cNvCxnSpPr/>
          <p:nvPr/>
        </p:nvCxnSpPr>
        <p:spPr>
          <a:xfrm>
            <a:off x="5528425" y="4894475"/>
            <a:ext cx="356100" cy="0"/>
          </a:xfrm>
          <a:prstGeom prst="straightConnector1">
            <a:avLst/>
          </a:prstGeom>
          <a:noFill/>
          <a:ln cap="flat" cmpd="sng" w="9525">
            <a:solidFill>
              <a:schemeClr val="dk2"/>
            </a:solidFill>
            <a:prstDash val="solid"/>
            <a:round/>
            <a:headEnd len="med" w="med" type="none"/>
            <a:tailEnd len="med" w="med" type="triangle"/>
          </a:ln>
        </p:spPr>
      </p:cxnSp>
      <p:sp>
        <p:nvSpPr>
          <p:cNvPr id="353" name="Shape 353"/>
          <p:cNvSpPr txBox="1"/>
          <p:nvPr/>
        </p:nvSpPr>
        <p:spPr>
          <a:xfrm>
            <a:off x="3465200" y="4084700"/>
            <a:ext cx="640200" cy="2376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lang="en-US" sz="1200">
                <a:solidFill>
                  <a:srgbClr val="134F5C"/>
                </a:solidFill>
              </a:rPr>
              <a:t>coloms</a:t>
            </a:r>
            <a:endParaRPr sz="1200">
              <a:solidFill>
                <a:srgbClr val="134F5C"/>
              </a:solidFill>
            </a:endParaRPr>
          </a:p>
        </p:txBody>
      </p:sp>
      <p:sp>
        <p:nvSpPr>
          <p:cNvPr id="354" name="Shape 354"/>
          <p:cNvSpPr txBox="1"/>
          <p:nvPr/>
        </p:nvSpPr>
        <p:spPr>
          <a:xfrm rot="-5400000">
            <a:off x="3059238" y="5004275"/>
            <a:ext cx="640200" cy="2376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lang="en-US" sz="1200">
                <a:solidFill>
                  <a:srgbClr val="134F5C"/>
                </a:solidFill>
              </a:rPr>
              <a:t>Rows</a:t>
            </a:r>
            <a:endParaRPr sz="1200">
              <a:solidFill>
                <a:srgbClr val="134F5C"/>
              </a:solidFill>
            </a:endParaRPr>
          </a:p>
        </p:txBody>
      </p:sp>
      <p:sp>
        <p:nvSpPr>
          <p:cNvPr id="355" name="Shape 355"/>
          <p:cNvSpPr txBox="1"/>
          <p:nvPr/>
        </p:nvSpPr>
        <p:spPr>
          <a:xfrm>
            <a:off x="6068225" y="3520325"/>
            <a:ext cx="2800200" cy="4365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lang="en-US" sz="1200">
                <a:solidFill>
                  <a:srgbClr val="134F5C"/>
                </a:solidFill>
              </a:rPr>
              <a:t>New feature with independent correlation</a:t>
            </a:r>
            <a:endParaRPr sz="1200">
              <a:solidFill>
                <a:srgbClr val="134F5C"/>
              </a:solidFill>
            </a:endParaRPr>
          </a:p>
        </p:txBody>
      </p:sp>
      <p:sp>
        <p:nvSpPr>
          <p:cNvPr id="356" name="Shape 356"/>
          <p:cNvSpPr txBox="1"/>
          <p:nvPr/>
        </p:nvSpPr>
        <p:spPr>
          <a:xfrm>
            <a:off x="1790475" y="3520325"/>
            <a:ext cx="1528500" cy="2376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lang="en-US" sz="1200">
                <a:solidFill>
                  <a:srgbClr val="134F5C"/>
                </a:solidFill>
              </a:rPr>
              <a:t>Matrix data inputs</a:t>
            </a:r>
            <a:endParaRPr sz="1200">
              <a:solidFill>
                <a:srgbClr val="134F5C"/>
              </a:solidFill>
            </a:endParaRPr>
          </a:p>
        </p:txBody>
      </p:sp>
      <p:sp>
        <p:nvSpPr>
          <p:cNvPr id="357" name="Shape 357"/>
          <p:cNvSpPr txBox="1"/>
          <p:nvPr/>
        </p:nvSpPr>
        <p:spPr>
          <a:xfrm>
            <a:off x="5839625" y="5702975"/>
            <a:ext cx="393300" cy="2376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lang="en-US" sz="1200">
                <a:solidFill>
                  <a:srgbClr val="134F5C"/>
                </a:solidFill>
              </a:rPr>
              <a:t>PC 1</a:t>
            </a:r>
            <a:endParaRPr sz="1200">
              <a:solidFill>
                <a:srgbClr val="134F5C"/>
              </a:solidFill>
            </a:endParaRPr>
          </a:p>
        </p:txBody>
      </p:sp>
      <p:sp>
        <p:nvSpPr>
          <p:cNvPr id="358" name="Shape 358"/>
          <p:cNvSpPr txBox="1"/>
          <p:nvPr/>
        </p:nvSpPr>
        <p:spPr>
          <a:xfrm>
            <a:off x="6296825" y="5702975"/>
            <a:ext cx="393300" cy="2376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lang="en-US" sz="1200">
                <a:solidFill>
                  <a:srgbClr val="134F5C"/>
                </a:solidFill>
              </a:rPr>
              <a:t>PC 2</a:t>
            </a:r>
            <a:endParaRPr sz="1200">
              <a:solidFill>
                <a:srgbClr val="134F5C"/>
              </a:solidFill>
            </a:endParaRPr>
          </a:p>
        </p:txBody>
      </p:sp>
      <p:sp>
        <p:nvSpPr>
          <p:cNvPr id="359" name="Shape 359"/>
          <p:cNvSpPr txBox="1"/>
          <p:nvPr/>
        </p:nvSpPr>
        <p:spPr>
          <a:xfrm>
            <a:off x="6766325" y="5702975"/>
            <a:ext cx="393300" cy="2376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lang="en-US" sz="1200">
                <a:solidFill>
                  <a:srgbClr val="134F5C"/>
                </a:solidFill>
              </a:rPr>
              <a:t>PC 3</a:t>
            </a:r>
            <a:endParaRPr sz="1200">
              <a:solidFill>
                <a:srgbClr val="134F5C"/>
              </a:solidFill>
            </a:endParaRPr>
          </a:p>
        </p:txBody>
      </p:sp>
      <p:sp>
        <p:nvSpPr>
          <p:cNvPr id="360" name="Shape 360"/>
          <p:cNvSpPr txBox="1"/>
          <p:nvPr/>
        </p:nvSpPr>
        <p:spPr>
          <a:xfrm>
            <a:off x="7169925" y="5702975"/>
            <a:ext cx="393300" cy="2376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1" lang="en-US" sz="1200">
                <a:solidFill>
                  <a:srgbClr val="134F5C"/>
                </a:solidFill>
              </a:rPr>
              <a:t>PC 4</a:t>
            </a:r>
            <a:endParaRPr sz="1200">
              <a:solidFill>
                <a:srgbClr val="134F5C"/>
              </a:solidFill>
            </a:endParaRPr>
          </a:p>
        </p:txBody>
      </p:sp>
    </p:spTree>
  </p:cSld>
  <p:clrMapOvr>
    <a:masterClrMapping/>
  </p:clrMapOvr>
  <p:transition spd="med">
    <p:fade thruBlk="1"/>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92" name="Shape 92"/>
        <p:cNvGrpSpPr/>
        <p:nvPr/>
      </p:nvGrpSpPr>
      <p:grpSpPr>
        <a:xfrm>
          <a:off x="0" y="0"/>
          <a:ext cx="0" cy="0"/>
          <a:chOff x="0" y="0"/>
          <a:chExt cx="0" cy="0"/>
        </a:xfrm>
      </p:grpSpPr>
      <p:sp>
        <p:nvSpPr>
          <p:cNvPr id="93" name="Shape 93"/>
          <p:cNvSpPr txBox="1"/>
          <p:nvPr>
            <p:ph type="title"/>
          </p:nvPr>
        </p:nvSpPr>
        <p:spPr>
          <a:xfrm>
            <a:off x="6763823" y="1363727"/>
            <a:ext cx="3517500" cy="841800"/>
          </a:xfrm>
          <a:prstGeom prst="rect">
            <a:avLst/>
          </a:prstGeom>
        </p:spPr>
        <p:txBody>
          <a:bodyPr anchorCtr="0" anchor="t" bIns="111975" lIns="111975" spcFirstLastPara="1" rIns="111975" wrap="square" tIns="111975">
            <a:noAutofit/>
          </a:bodyPr>
          <a:lstStyle/>
          <a:p>
            <a:pPr indent="0" lvl="0" marL="0" rtl="0">
              <a:spcBef>
                <a:spcPts val="0"/>
              </a:spcBef>
              <a:spcAft>
                <a:spcPts val="0"/>
              </a:spcAft>
              <a:buNone/>
            </a:pPr>
            <a:r>
              <a:rPr lang="en-US" sz="2200">
                <a:solidFill>
                  <a:srgbClr val="674EA7"/>
                </a:solidFill>
                <a:latin typeface="Proxima Nova Semibold"/>
                <a:ea typeface="Proxima Nova Semibold"/>
                <a:cs typeface="Proxima Nova Semibold"/>
                <a:sym typeface="Proxima Nova Semibold"/>
              </a:rPr>
              <a:t>Product </a:t>
            </a:r>
            <a:r>
              <a:rPr lang="en-US" sz="2200">
                <a:solidFill>
                  <a:srgbClr val="3C78D8"/>
                </a:solidFill>
                <a:latin typeface="Proxima Nova Semibold"/>
                <a:ea typeface="Proxima Nova Semibold"/>
                <a:cs typeface="Proxima Nova Semibold"/>
                <a:sym typeface="Proxima Nova Semibold"/>
              </a:rPr>
              <a:t>Overview</a:t>
            </a:r>
            <a:endParaRPr sz="2200">
              <a:solidFill>
                <a:srgbClr val="3C78D8"/>
              </a:solidFill>
              <a:latin typeface="Proxima Nova Semibold"/>
              <a:ea typeface="Proxima Nova Semibold"/>
              <a:cs typeface="Proxima Nova Semibold"/>
              <a:sym typeface="Proxima Nova Semibold"/>
            </a:endParaRPr>
          </a:p>
        </p:txBody>
      </p:sp>
      <p:cxnSp>
        <p:nvCxnSpPr>
          <p:cNvPr id="94" name="Shape 94"/>
          <p:cNvCxnSpPr/>
          <p:nvPr/>
        </p:nvCxnSpPr>
        <p:spPr>
          <a:xfrm>
            <a:off x="6262247" y="5870752"/>
            <a:ext cx="2698200" cy="0"/>
          </a:xfrm>
          <a:prstGeom prst="straightConnector1">
            <a:avLst/>
          </a:prstGeom>
          <a:noFill/>
          <a:ln cap="flat" cmpd="sng" w="9525">
            <a:solidFill>
              <a:srgbClr val="351C75"/>
            </a:solidFill>
            <a:prstDash val="dot"/>
            <a:round/>
            <a:headEnd len="med" w="med" type="none"/>
            <a:tailEnd len="med" w="med" type="none"/>
          </a:ln>
        </p:spPr>
      </p:cxnSp>
      <p:sp>
        <p:nvSpPr>
          <p:cNvPr id="95" name="Shape 95"/>
          <p:cNvSpPr txBox="1"/>
          <p:nvPr>
            <p:ph idx="1" type="body"/>
          </p:nvPr>
        </p:nvSpPr>
        <p:spPr>
          <a:xfrm>
            <a:off x="6690525" y="2151573"/>
            <a:ext cx="3109500" cy="4748400"/>
          </a:xfrm>
          <a:prstGeom prst="rect">
            <a:avLst/>
          </a:prstGeom>
        </p:spPr>
        <p:txBody>
          <a:bodyPr anchorCtr="0" anchor="t" bIns="111975" lIns="111975" spcFirstLastPara="1" rIns="111975" wrap="square" tIns="111975">
            <a:noAutofit/>
          </a:bodyPr>
          <a:lstStyle/>
          <a:p>
            <a:pPr indent="0" lvl="0" marL="0" rtl="0" algn="just">
              <a:lnSpc>
                <a:spcPct val="150000"/>
              </a:lnSpc>
              <a:spcBef>
                <a:spcPts val="0"/>
              </a:spcBef>
              <a:spcAft>
                <a:spcPts val="0"/>
              </a:spcAft>
              <a:buClr>
                <a:schemeClr val="dk1"/>
              </a:buClr>
              <a:buSzPts val="1100"/>
              <a:buFont typeface="Arial"/>
              <a:buNone/>
            </a:pPr>
            <a:r>
              <a:rPr lang="en-US" sz="1400">
                <a:solidFill>
                  <a:srgbClr val="666666"/>
                </a:solidFill>
                <a:latin typeface="Proxima Nova"/>
                <a:ea typeface="Proxima Nova"/>
                <a:cs typeface="Proxima Nova"/>
                <a:sym typeface="Proxima Nova"/>
              </a:rPr>
              <a:t>Nodeflux provide computer vision with deep learning to solve many challenging problems by extending vision using Artificial Intelligence.</a:t>
            </a:r>
            <a:endParaRPr sz="1400">
              <a:latin typeface="Proxima Nova"/>
              <a:ea typeface="Proxima Nova"/>
              <a:cs typeface="Proxima Nova"/>
              <a:sym typeface="Proxima Nova"/>
            </a:endParaRPr>
          </a:p>
          <a:p>
            <a:pPr indent="0" lvl="0" marL="0" rtl="0">
              <a:lnSpc>
                <a:spcPct val="150000"/>
              </a:lnSpc>
              <a:spcBef>
                <a:spcPts val="0"/>
              </a:spcBef>
              <a:spcAft>
                <a:spcPts val="0"/>
              </a:spcAft>
              <a:buClr>
                <a:schemeClr val="dk1"/>
              </a:buClr>
              <a:buSzPts val="1300"/>
              <a:buFont typeface="Arial"/>
              <a:buNone/>
            </a:pPr>
            <a:r>
              <a:rPr lang="en-US" sz="1400">
                <a:latin typeface="Proxima Nova"/>
                <a:ea typeface="Proxima Nova"/>
                <a:cs typeface="Proxima Nova"/>
                <a:sym typeface="Proxima Nova"/>
              </a:rPr>
              <a:t>Nodeflux’s products and services cover wide range of sector including but not limited to smart city, defense and security, traffic management, toll management, store analytic (wholesale and retail), asset and facilities management, advertising, an</a:t>
            </a:r>
            <a:r>
              <a:rPr lang="en-US" sz="1300">
                <a:latin typeface="Proxima Nova"/>
                <a:ea typeface="Proxima Nova"/>
                <a:cs typeface="Proxima Nova"/>
                <a:sym typeface="Proxima Nova"/>
              </a:rPr>
              <a:t>d transportation.</a:t>
            </a:r>
            <a:endParaRPr sz="1300">
              <a:latin typeface="Proxima Nova"/>
              <a:ea typeface="Proxima Nova"/>
              <a:cs typeface="Proxima Nova"/>
              <a:sym typeface="Proxima Nova"/>
            </a:endParaRPr>
          </a:p>
          <a:p>
            <a:pPr indent="0" lvl="0" marL="0" rtl="0">
              <a:lnSpc>
                <a:spcPct val="150000"/>
              </a:lnSpc>
              <a:spcBef>
                <a:spcPts val="2000"/>
              </a:spcBef>
              <a:spcAft>
                <a:spcPts val="2000"/>
              </a:spcAft>
              <a:buNone/>
            </a:pPr>
            <a:r>
              <a:t/>
            </a:r>
            <a:endParaRPr b="1" sz="1500">
              <a:latin typeface="Proxima Nova"/>
              <a:ea typeface="Proxima Nova"/>
              <a:cs typeface="Proxima Nova"/>
              <a:sym typeface="Proxima Nova"/>
            </a:endParaRPr>
          </a:p>
        </p:txBody>
      </p:sp>
      <p:pic>
        <p:nvPicPr>
          <p:cNvPr id="96" name="Shape 96"/>
          <p:cNvPicPr preferRelativeResize="0"/>
          <p:nvPr/>
        </p:nvPicPr>
        <p:blipFill>
          <a:blip r:embed="rId3">
            <a:alphaModFix/>
          </a:blip>
          <a:stretch>
            <a:fillRect/>
          </a:stretch>
        </p:blipFill>
        <p:spPr>
          <a:xfrm>
            <a:off x="0" y="110500"/>
            <a:ext cx="3402582" cy="1905626"/>
          </a:xfrm>
          <a:prstGeom prst="rect">
            <a:avLst/>
          </a:prstGeom>
          <a:noFill/>
          <a:ln>
            <a:noFill/>
          </a:ln>
        </p:spPr>
      </p:pic>
      <p:pic>
        <p:nvPicPr>
          <p:cNvPr id="97" name="Shape 97"/>
          <p:cNvPicPr preferRelativeResize="0"/>
          <p:nvPr/>
        </p:nvPicPr>
        <p:blipFill>
          <a:blip r:embed="rId4">
            <a:alphaModFix/>
          </a:blip>
          <a:stretch>
            <a:fillRect/>
          </a:stretch>
        </p:blipFill>
        <p:spPr>
          <a:xfrm>
            <a:off x="89575" y="4885725"/>
            <a:ext cx="4722149" cy="2475000"/>
          </a:xfrm>
          <a:prstGeom prst="rect">
            <a:avLst/>
          </a:prstGeom>
          <a:noFill/>
          <a:ln>
            <a:noFill/>
          </a:ln>
        </p:spPr>
      </p:pic>
      <p:pic>
        <p:nvPicPr>
          <p:cNvPr id="98" name="Shape 98"/>
          <p:cNvPicPr preferRelativeResize="0"/>
          <p:nvPr/>
        </p:nvPicPr>
        <p:blipFill>
          <a:blip r:embed="rId5">
            <a:alphaModFix/>
          </a:blip>
          <a:stretch>
            <a:fillRect/>
          </a:stretch>
        </p:blipFill>
        <p:spPr>
          <a:xfrm>
            <a:off x="2347850" y="3142598"/>
            <a:ext cx="3109501" cy="1859180"/>
          </a:xfrm>
          <a:prstGeom prst="rect">
            <a:avLst/>
          </a:prstGeom>
          <a:noFill/>
          <a:ln>
            <a:noFill/>
          </a:ln>
        </p:spPr>
      </p:pic>
      <p:pic>
        <p:nvPicPr>
          <p:cNvPr id="99" name="Shape 99"/>
          <p:cNvPicPr preferRelativeResize="0"/>
          <p:nvPr/>
        </p:nvPicPr>
        <p:blipFill>
          <a:blip r:embed="rId6">
            <a:alphaModFix/>
          </a:blip>
          <a:stretch>
            <a:fillRect/>
          </a:stretch>
        </p:blipFill>
        <p:spPr>
          <a:xfrm>
            <a:off x="3141125" y="152400"/>
            <a:ext cx="3150519" cy="1970050"/>
          </a:xfrm>
          <a:prstGeom prst="rect">
            <a:avLst/>
          </a:prstGeom>
          <a:noFill/>
          <a:ln>
            <a:noFill/>
          </a:ln>
        </p:spPr>
      </p:pic>
      <p:pic>
        <p:nvPicPr>
          <p:cNvPr id="100" name="Shape 100"/>
          <p:cNvPicPr preferRelativeResize="0"/>
          <p:nvPr/>
        </p:nvPicPr>
        <p:blipFill rotWithShape="1">
          <a:blip r:embed="rId7">
            <a:alphaModFix/>
          </a:blip>
          <a:srcRect b="6708" l="0" r="13845" t="34757"/>
          <a:stretch/>
        </p:blipFill>
        <p:spPr>
          <a:xfrm>
            <a:off x="2098738" y="1988050"/>
            <a:ext cx="3607709" cy="1378801"/>
          </a:xfrm>
          <a:prstGeom prst="rect">
            <a:avLst/>
          </a:prstGeom>
          <a:noFill/>
          <a:ln>
            <a:noFill/>
          </a:ln>
        </p:spPr>
      </p:pic>
      <p:pic>
        <p:nvPicPr>
          <p:cNvPr id="101" name="Shape 101"/>
          <p:cNvPicPr preferRelativeResize="0"/>
          <p:nvPr/>
        </p:nvPicPr>
        <p:blipFill rotWithShape="1">
          <a:blip r:embed="rId8">
            <a:alphaModFix/>
          </a:blip>
          <a:srcRect b="0" l="0" r="0" t="16303"/>
          <a:stretch/>
        </p:blipFill>
        <p:spPr>
          <a:xfrm>
            <a:off x="31625" y="2055251"/>
            <a:ext cx="2098750" cy="1244400"/>
          </a:xfrm>
          <a:prstGeom prst="rect">
            <a:avLst/>
          </a:prstGeom>
          <a:noFill/>
          <a:ln>
            <a:noFill/>
          </a:ln>
        </p:spPr>
      </p:pic>
      <p:pic>
        <p:nvPicPr>
          <p:cNvPr id="102" name="Shape 102"/>
          <p:cNvPicPr preferRelativeResize="0"/>
          <p:nvPr/>
        </p:nvPicPr>
        <p:blipFill>
          <a:blip r:embed="rId9">
            <a:alphaModFix/>
          </a:blip>
          <a:stretch>
            <a:fillRect/>
          </a:stretch>
        </p:blipFill>
        <p:spPr>
          <a:xfrm>
            <a:off x="2846500" y="5001775"/>
            <a:ext cx="1965235" cy="1859175"/>
          </a:xfrm>
          <a:prstGeom prst="rect">
            <a:avLst/>
          </a:prstGeom>
          <a:noFill/>
          <a:ln>
            <a:noFill/>
          </a:ln>
        </p:spPr>
      </p:pic>
      <p:pic>
        <p:nvPicPr>
          <p:cNvPr id="103" name="Shape 103"/>
          <p:cNvPicPr preferRelativeResize="0"/>
          <p:nvPr/>
        </p:nvPicPr>
        <p:blipFill rotWithShape="1">
          <a:blip r:embed="rId10">
            <a:alphaModFix/>
          </a:blip>
          <a:srcRect b="0" l="0" r="-1317" t="0"/>
          <a:stretch/>
        </p:blipFill>
        <p:spPr>
          <a:xfrm>
            <a:off x="31625" y="3338775"/>
            <a:ext cx="2638350" cy="1590175"/>
          </a:xfrm>
          <a:prstGeom prst="rect">
            <a:avLst/>
          </a:prstGeom>
          <a:noFill/>
          <a:ln>
            <a:noFill/>
          </a:ln>
        </p:spPr>
      </p:pic>
      <p:pic>
        <p:nvPicPr>
          <p:cNvPr id="104" name="Shape 104"/>
          <p:cNvPicPr preferRelativeResize="0"/>
          <p:nvPr/>
        </p:nvPicPr>
        <p:blipFill>
          <a:blip r:embed="rId11">
            <a:alphaModFix/>
          </a:blip>
          <a:stretch>
            <a:fillRect/>
          </a:stretch>
        </p:blipFill>
        <p:spPr>
          <a:xfrm>
            <a:off x="6848625" y="376951"/>
            <a:ext cx="1108950" cy="1123875"/>
          </a:xfrm>
          <a:prstGeom prst="rect">
            <a:avLst/>
          </a:prstGeom>
          <a:noFill/>
          <a:ln>
            <a:noFill/>
          </a:ln>
        </p:spPr>
      </p:pic>
      <p:pic>
        <p:nvPicPr>
          <p:cNvPr id="105" name="Shape 105"/>
          <p:cNvPicPr preferRelativeResize="0"/>
          <p:nvPr/>
        </p:nvPicPr>
        <p:blipFill>
          <a:blip r:embed="rId12">
            <a:alphaModFix/>
          </a:blip>
          <a:stretch>
            <a:fillRect/>
          </a:stretch>
        </p:blipFill>
        <p:spPr>
          <a:xfrm>
            <a:off x="4412781" y="3532518"/>
            <a:ext cx="1878875" cy="1469262"/>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64" name="Shape 364"/>
        <p:cNvGrpSpPr/>
        <p:nvPr/>
      </p:nvGrpSpPr>
      <p:grpSpPr>
        <a:xfrm>
          <a:off x="0" y="0"/>
          <a:ext cx="0" cy="0"/>
          <a:chOff x="0" y="0"/>
          <a:chExt cx="0" cy="0"/>
        </a:xfrm>
      </p:grpSpPr>
      <p:pic>
        <p:nvPicPr>
          <p:cNvPr id="365" name="Shape 365"/>
          <p:cNvPicPr preferRelativeResize="0"/>
          <p:nvPr/>
        </p:nvPicPr>
        <p:blipFill>
          <a:blip r:embed="rId3">
            <a:alphaModFix/>
          </a:blip>
          <a:stretch>
            <a:fillRect/>
          </a:stretch>
        </p:blipFill>
        <p:spPr>
          <a:xfrm>
            <a:off x="0" y="0"/>
            <a:ext cx="10080624" cy="142875"/>
          </a:xfrm>
          <a:prstGeom prst="rect">
            <a:avLst/>
          </a:prstGeom>
          <a:noFill/>
          <a:ln>
            <a:noFill/>
          </a:ln>
        </p:spPr>
      </p:pic>
      <p:pic>
        <p:nvPicPr>
          <p:cNvPr id="366" name="Shape 366"/>
          <p:cNvPicPr preferRelativeResize="0"/>
          <p:nvPr/>
        </p:nvPicPr>
        <p:blipFill>
          <a:blip r:embed="rId4">
            <a:alphaModFix amt="30000"/>
          </a:blip>
          <a:stretch>
            <a:fillRect/>
          </a:stretch>
        </p:blipFill>
        <p:spPr>
          <a:xfrm>
            <a:off x="-1600" y="142863"/>
            <a:ext cx="10080625" cy="7416800"/>
          </a:xfrm>
          <a:prstGeom prst="rect">
            <a:avLst/>
          </a:prstGeom>
          <a:noFill/>
          <a:ln>
            <a:noFill/>
          </a:ln>
        </p:spPr>
      </p:pic>
      <p:sp>
        <p:nvSpPr>
          <p:cNvPr id="367" name="Shape 367"/>
          <p:cNvSpPr txBox="1"/>
          <p:nvPr/>
        </p:nvSpPr>
        <p:spPr>
          <a:xfrm>
            <a:off x="2613600" y="2010307"/>
            <a:ext cx="7040700" cy="745200"/>
          </a:xfrm>
          <a:prstGeom prst="rect">
            <a:avLst/>
          </a:prstGeom>
          <a:noFill/>
          <a:ln>
            <a:noFill/>
          </a:ln>
        </p:spPr>
        <p:txBody>
          <a:bodyPr anchorCtr="0" anchor="ctr" bIns="0" lIns="0" spcFirstLastPara="1" rIns="0" wrap="square" tIns="24875">
            <a:noAutofit/>
          </a:bodyPr>
          <a:lstStyle/>
          <a:p>
            <a:pPr indent="0" lvl="0" marL="0" marR="0" rtl="0" algn="l">
              <a:lnSpc>
                <a:spcPct val="93000"/>
              </a:lnSpc>
              <a:spcBef>
                <a:spcPts val="0"/>
              </a:spcBef>
              <a:spcAft>
                <a:spcPts val="0"/>
              </a:spcAft>
              <a:buClr>
                <a:srgbClr val="000000"/>
              </a:buClr>
              <a:buSzPts val="2800"/>
              <a:buFont typeface="Arial"/>
              <a:buNone/>
            </a:pPr>
            <a:r>
              <a:rPr b="0" i="0" lang="en-US" sz="2800" u="none">
                <a:solidFill>
                  <a:srgbClr val="134F5C"/>
                </a:solidFill>
                <a:latin typeface="Arial"/>
                <a:ea typeface="Arial"/>
                <a:cs typeface="Arial"/>
                <a:sym typeface="Arial"/>
              </a:rPr>
              <a:t>Study case 2 : </a:t>
            </a:r>
            <a:r>
              <a:rPr b="1" i="0" lang="en-US" sz="2800" u="none">
                <a:solidFill>
                  <a:srgbClr val="134F5C"/>
                </a:solidFill>
                <a:latin typeface="Arial"/>
                <a:ea typeface="Arial"/>
                <a:cs typeface="Arial"/>
                <a:sym typeface="Arial"/>
              </a:rPr>
              <a:t>Regression Problem</a:t>
            </a:r>
            <a:endParaRPr>
              <a:solidFill>
                <a:srgbClr val="134F5C"/>
              </a:solidFill>
            </a:endParaRPr>
          </a:p>
        </p:txBody>
      </p:sp>
      <p:cxnSp>
        <p:nvCxnSpPr>
          <p:cNvPr id="368" name="Shape 368"/>
          <p:cNvCxnSpPr/>
          <p:nvPr/>
        </p:nvCxnSpPr>
        <p:spPr>
          <a:xfrm>
            <a:off x="1646237" y="3124212"/>
            <a:ext cx="6881700" cy="0"/>
          </a:xfrm>
          <a:prstGeom prst="straightConnector1">
            <a:avLst/>
          </a:prstGeom>
          <a:noFill/>
          <a:ln cap="flat" cmpd="sng" w="12600">
            <a:solidFill>
              <a:srgbClr val="000000"/>
            </a:solidFill>
            <a:prstDash val="solid"/>
            <a:round/>
            <a:headEnd len="med" w="med" type="none"/>
            <a:tailEnd len="med" w="med" type="none"/>
          </a:ln>
        </p:spPr>
      </p:cxnSp>
      <p:sp>
        <p:nvSpPr>
          <p:cNvPr id="369" name="Shape 369"/>
          <p:cNvSpPr txBox="1"/>
          <p:nvPr/>
        </p:nvSpPr>
        <p:spPr>
          <a:xfrm>
            <a:off x="1554150" y="1717800"/>
            <a:ext cx="1121700" cy="1330200"/>
          </a:xfrm>
          <a:prstGeom prst="rect">
            <a:avLst/>
          </a:prstGeom>
          <a:noFill/>
          <a:ln>
            <a:noFill/>
          </a:ln>
        </p:spPr>
        <p:txBody>
          <a:bodyPr anchorCtr="0" anchor="ctr" bIns="91425" lIns="91425" spcFirstLastPara="1" rIns="91425" wrap="square" tIns="91425">
            <a:noAutofit/>
          </a:bodyPr>
          <a:lstStyle/>
          <a:p>
            <a:pPr indent="0" lvl="0" marL="0" rtl="0">
              <a:lnSpc>
                <a:spcPct val="93000"/>
              </a:lnSpc>
              <a:spcBef>
                <a:spcPts val="0"/>
              </a:spcBef>
              <a:spcAft>
                <a:spcPts val="0"/>
              </a:spcAft>
              <a:buNone/>
            </a:pPr>
            <a:r>
              <a:rPr b="1" lang="en-US" sz="9600">
                <a:solidFill>
                  <a:srgbClr val="999999"/>
                </a:solidFill>
                <a:latin typeface="Open Sans"/>
                <a:ea typeface="Open Sans"/>
                <a:cs typeface="Open Sans"/>
                <a:sym typeface="Open Sans"/>
              </a:rPr>
              <a:t>C</a:t>
            </a:r>
            <a:endParaRPr>
              <a:solidFill>
                <a:schemeClr val="dk1"/>
              </a:solidFill>
            </a:endParaRPr>
          </a:p>
        </p:txBody>
      </p:sp>
      <p:sp>
        <p:nvSpPr>
          <p:cNvPr id="370" name="Shape 370"/>
          <p:cNvSpPr txBox="1"/>
          <p:nvPr/>
        </p:nvSpPr>
        <p:spPr>
          <a:xfrm>
            <a:off x="1720375" y="3211475"/>
            <a:ext cx="7040700" cy="1158600"/>
          </a:xfrm>
          <a:prstGeom prst="rect">
            <a:avLst/>
          </a:prstGeom>
          <a:noFill/>
          <a:ln>
            <a:noFill/>
          </a:ln>
        </p:spPr>
        <p:txBody>
          <a:bodyPr anchorCtr="0" anchor="ctr" bIns="0" lIns="0" spcFirstLastPara="1" rIns="0" wrap="square" tIns="21325">
            <a:noAutofit/>
          </a:bodyPr>
          <a:lstStyle/>
          <a:p>
            <a:pPr indent="0" lvl="0" marL="0" marR="0" rtl="0" algn="l">
              <a:lnSpc>
                <a:spcPct val="93000"/>
              </a:lnSpc>
              <a:spcBef>
                <a:spcPts val="0"/>
              </a:spcBef>
              <a:spcAft>
                <a:spcPts val="0"/>
              </a:spcAft>
              <a:buClr>
                <a:srgbClr val="000000"/>
              </a:buClr>
              <a:buSzPts val="2400"/>
              <a:buFont typeface="Arial"/>
              <a:buNone/>
            </a:pPr>
            <a:r>
              <a:rPr i="0" lang="en-US" sz="1800" u="none">
                <a:solidFill>
                  <a:srgbClr val="434343"/>
                </a:solidFill>
              </a:rPr>
              <a:t>Problem description</a:t>
            </a:r>
            <a:endParaRPr sz="1800">
              <a:solidFill>
                <a:srgbClr val="434343"/>
              </a:solidFill>
            </a:endParaRPr>
          </a:p>
          <a:p>
            <a:pPr indent="0" lvl="0" marL="0" marR="0" rtl="0" algn="l">
              <a:lnSpc>
                <a:spcPct val="93000"/>
              </a:lnSpc>
              <a:spcBef>
                <a:spcPts val="0"/>
              </a:spcBef>
              <a:spcAft>
                <a:spcPts val="0"/>
              </a:spcAft>
              <a:buClr>
                <a:srgbClr val="000000"/>
              </a:buClr>
              <a:buSzPts val="2400"/>
              <a:buFont typeface="Arial"/>
              <a:buNone/>
            </a:pPr>
            <a:r>
              <a:t/>
            </a:r>
            <a:endParaRPr/>
          </a:p>
          <a:p>
            <a:pPr indent="0" lvl="0" marL="0" marR="0" rtl="0" algn="l">
              <a:lnSpc>
                <a:spcPct val="93000"/>
              </a:lnSpc>
              <a:spcBef>
                <a:spcPts val="0"/>
              </a:spcBef>
              <a:spcAft>
                <a:spcPts val="0"/>
              </a:spcAft>
              <a:buClr>
                <a:srgbClr val="000000"/>
              </a:buClr>
              <a:buSzPts val="2400"/>
              <a:buFont typeface="Arial"/>
              <a:buNone/>
            </a:pPr>
            <a:r>
              <a:rPr b="1" lang="en-US" sz="2400">
                <a:solidFill>
                  <a:srgbClr val="134F5C"/>
                </a:solidFill>
              </a:rPr>
              <a:t>Predicting Boston Housing Price</a:t>
            </a:r>
            <a:endParaRPr>
              <a:solidFill>
                <a:srgbClr val="134F5C"/>
              </a:solidFill>
            </a:endParaRPr>
          </a:p>
        </p:txBody>
      </p:sp>
      <p:sp>
        <p:nvSpPr>
          <p:cNvPr id="371" name="Shape 371"/>
          <p:cNvSpPr txBox="1"/>
          <p:nvPr/>
        </p:nvSpPr>
        <p:spPr>
          <a:xfrm>
            <a:off x="1720375" y="5743887"/>
            <a:ext cx="4664100" cy="566700"/>
          </a:xfrm>
          <a:prstGeom prst="rect">
            <a:avLst/>
          </a:prstGeom>
          <a:noFill/>
          <a:ln>
            <a:noFill/>
          </a:ln>
        </p:spPr>
        <p:txBody>
          <a:bodyPr anchorCtr="0" anchor="ctr" bIns="0" lIns="0" spcFirstLastPara="1" rIns="0" wrap="square" tIns="17775">
            <a:noAutofit/>
          </a:bodyPr>
          <a:lstStyle/>
          <a:p>
            <a:pPr indent="0" lvl="0" marL="0" marR="0" rtl="0" algn="l">
              <a:lnSpc>
                <a:spcPct val="93000"/>
              </a:lnSpc>
              <a:spcBef>
                <a:spcPts val="0"/>
              </a:spcBef>
              <a:spcAft>
                <a:spcPts val="0"/>
              </a:spcAft>
              <a:buClr>
                <a:srgbClr val="000000"/>
              </a:buClr>
              <a:buSzPts val="2000"/>
              <a:buFont typeface="Arial"/>
              <a:buNone/>
            </a:pPr>
            <a:r>
              <a:rPr b="0" i="1" lang="en-US" sz="1800" u="none">
                <a:solidFill>
                  <a:srgbClr val="0B5394"/>
                </a:solidFill>
                <a:latin typeface="Arial"/>
                <a:ea typeface="Arial"/>
                <a:cs typeface="Arial"/>
                <a:sym typeface="Arial"/>
              </a:rPr>
              <a:t>* Please,Open jupyter notebook</a:t>
            </a:r>
            <a:endParaRPr i="1" sz="1800">
              <a:solidFill>
                <a:srgbClr val="0B5394"/>
              </a:solidFill>
            </a:endParaRPr>
          </a:p>
        </p:txBody>
      </p:sp>
    </p:spTree>
  </p:cSld>
  <p:clrMapOvr>
    <a:masterClrMapping/>
  </p:clrMapOvr>
  <p:transition spd="med">
    <p:fade thruBlk="1"/>
  </p:transition>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3F3F3"/>
        </a:solidFill>
      </p:bgPr>
    </p:bg>
    <p:spTree>
      <p:nvGrpSpPr>
        <p:cNvPr id="377" name="Shape 377"/>
        <p:cNvGrpSpPr/>
        <p:nvPr/>
      </p:nvGrpSpPr>
      <p:grpSpPr>
        <a:xfrm>
          <a:off x="0" y="0"/>
          <a:ext cx="0" cy="0"/>
          <a:chOff x="0" y="0"/>
          <a:chExt cx="0" cy="0"/>
        </a:xfrm>
      </p:grpSpPr>
      <p:sp>
        <p:nvSpPr>
          <p:cNvPr id="378" name="Shape 378"/>
          <p:cNvSpPr txBox="1"/>
          <p:nvPr/>
        </p:nvSpPr>
        <p:spPr>
          <a:xfrm>
            <a:off x="2839853" y="2600255"/>
            <a:ext cx="5044500" cy="1064400"/>
          </a:xfrm>
          <a:prstGeom prst="rect">
            <a:avLst/>
          </a:prstGeom>
          <a:noFill/>
          <a:ln>
            <a:noFill/>
          </a:ln>
        </p:spPr>
        <p:txBody>
          <a:bodyPr anchorCtr="0" anchor="ctr" bIns="0" lIns="0" spcFirstLastPara="1" rIns="0" wrap="square" tIns="24875">
            <a:noAutofit/>
          </a:bodyPr>
          <a:lstStyle/>
          <a:p>
            <a:pPr indent="0" lvl="0" marL="0" marR="0" rtl="0" algn="l">
              <a:lnSpc>
                <a:spcPct val="93000"/>
              </a:lnSpc>
              <a:spcBef>
                <a:spcPts val="0"/>
              </a:spcBef>
              <a:spcAft>
                <a:spcPts val="0"/>
              </a:spcAft>
              <a:buClr>
                <a:srgbClr val="000000"/>
              </a:buClr>
              <a:buSzPts val="2800"/>
              <a:buFont typeface="Arial"/>
              <a:buNone/>
            </a:pPr>
            <a:r>
              <a:rPr lang="en-US" sz="2800"/>
              <a:t>Thanks you..</a:t>
            </a:r>
            <a:endParaRPr/>
          </a:p>
        </p:txBody>
      </p:sp>
      <p:pic>
        <p:nvPicPr>
          <p:cNvPr id="379" name="Shape 379"/>
          <p:cNvPicPr preferRelativeResize="0"/>
          <p:nvPr/>
        </p:nvPicPr>
        <p:blipFill>
          <a:blip r:embed="rId3">
            <a:alphaModFix/>
          </a:blip>
          <a:stretch>
            <a:fillRect/>
          </a:stretch>
        </p:blipFill>
        <p:spPr>
          <a:xfrm>
            <a:off x="0" y="2522450"/>
            <a:ext cx="7143750" cy="2427700"/>
          </a:xfrm>
          <a:prstGeom prst="rect">
            <a:avLst/>
          </a:prstGeom>
          <a:noFill/>
          <a:ln>
            <a:noFill/>
          </a:ln>
        </p:spPr>
      </p:pic>
      <p:pic>
        <p:nvPicPr>
          <p:cNvPr id="380" name="Shape 380"/>
          <p:cNvPicPr preferRelativeResize="0"/>
          <p:nvPr/>
        </p:nvPicPr>
        <p:blipFill>
          <a:blip r:embed="rId4">
            <a:alphaModFix/>
          </a:blip>
          <a:stretch>
            <a:fillRect/>
          </a:stretch>
        </p:blipFill>
        <p:spPr>
          <a:xfrm>
            <a:off x="0" y="1560196"/>
            <a:ext cx="10080625" cy="5999475"/>
          </a:xfrm>
          <a:prstGeom prst="rect">
            <a:avLst/>
          </a:prstGeom>
          <a:noFill/>
          <a:ln>
            <a:noFill/>
          </a:ln>
        </p:spPr>
      </p:pic>
      <p:sp>
        <p:nvSpPr>
          <p:cNvPr id="381" name="Shape 381"/>
          <p:cNvSpPr txBox="1"/>
          <p:nvPr>
            <p:ph idx="4294967295" type="title"/>
          </p:nvPr>
        </p:nvSpPr>
        <p:spPr>
          <a:xfrm>
            <a:off x="694587" y="3105238"/>
            <a:ext cx="4683000" cy="1262100"/>
          </a:xfrm>
          <a:prstGeom prst="rect">
            <a:avLst/>
          </a:prstGeom>
          <a:noFill/>
          <a:ln>
            <a:noFill/>
          </a:ln>
        </p:spPr>
        <p:txBody>
          <a:bodyPr anchorCtr="0" anchor="ctr" bIns="0" lIns="0" spcFirstLastPara="1" rIns="0" wrap="square" tIns="39100">
            <a:noAutofit/>
          </a:bodyPr>
          <a:lstStyle/>
          <a:p>
            <a:pPr indent="0" lvl="0" marL="0" marR="0" rtl="0" algn="l">
              <a:lnSpc>
                <a:spcPct val="93000"/>
              </a:lnSpc>
              <a:spcBef>
                <a:spcPts val="0"/>
              </a:spcBef>
              <a:spcAft>
                <a:spcPts val="0"/>
              </a:spcAft>
              <a:buClr>
                <a:srgbClr val="000000"/>
              </a:buClr>
              <a:buSzPts val="4400"/>
              <a:buFont typeface="Arial"/>
              <a:buNone/>
            </a:pPr>
            <a:r>
              <a:rPr b="1" lang="en-US">
                <a:solidFill>
                  <a:srgbClr val="FFFFFF"/>
                </a:solidFill>
              </a:rPr>
              <a:t>Thank You..</a:t>
            </a:r>
            <a:endParaRPr>
              <a:solidFill>
                <a:srgbClr val="FFFFFF"/>
              </a:solidFill>
            </a:endParaRPr>
          </a:p>
        </p:txBody>
      </p:sp>
      <p:pic>
        <p:nvPicPr>
          <p:cNvPr id="382" name="Shape 382"/>
          <p:cNvPicPr preferRelativeResize="0"/>
          <p:nvPr/>
        </p:nvPicPr>
        <p:blipFill>
          <a:blip r:embed="rId5">
            <a:alphaModFix/>
          </a:blip>
          <a:stretch>
            <a:fillRect/>
          </a:stretch>
        </p:blipFill>
        <p:spPr>
          <a:xfrm>
            <a:off x="7884350" y="3342200"/>
            <a:ext cx="1408051" cy="8752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09" name="Shape 109"/>
        <p:cNvGrpSpPr/>
        <p:nvPr/>
      </p:nvGrpSpPr>
      <p:grpSpPr>
        <a:xfrm>
          <a:off x="0" y="0"/>
          <a:ext cx="0" cy="0"/>
          <a:chOff x="0" y="0"/>
          <a:chExt cx="0" cy="0"/>
        </a:xfrm>
      </p:grpSpPr>
      <p:pic>
        <p:nvPicPr>
          <p:cNvPr id="110" name="Shape 110"/>
          <p:cNvPicPr preferRelativeResize="0"/>
          <p:nvPr/>
        </p:nvPicPr>
        <p:blipFill>
          <a:blip r:embed="rId3">
            <a:alphaModFix amt="30000"/>
          </a:blip>
          <a:stretch>
            <a:fillRect/>
          </a:stretch>
        </p:blipFill>
        <p:spPr>
          <a:xfrm>
            <a:off x="0" y="142876"/>
            <a:ext cx="10080625" cy="7416800"/>
          </a:xfrm>
          <a:prstGeom prst="rect">
            <a:avLst/>
          </a:prstGeom>
          <a:noFill/>
          <a:ln>
            <a:noFill/>
          </a:ln>
        </p:spPr>
      </p:pic>
      <p:sp>
        <p:nvSpPr>
          <p:cNvPr id="111" name="Shape 111"/>
          <p:cNvSpPr txBox="1"/>
          <p:nvPr/>
        </p:nvSpPr>
        <p:spPr>
          <a:xfrm>
            <a:off x="4102000" y="1667425"/>
            <a:ext cx="5377800" cy="4367700"/>
          </a:xfrm>
          <a:prstGeom prst="rect">
            <a:avLst/>
          </a:prstGeom>
          <a:noFill/>
          <a:ln>
            <a:noFill/>
          </a:ln>
        </p:spPr>
        <p:txBody>
          <a:bodyPr anchorCtr="0" anchor="t" bIns="45000" lIns="90000" spcFirstLastPara="1" rIns="90000" wrap="square" tIns="64550">
            <a:noAutofit/>
          </a:bodyPr>
          <a:lstStyle/>
          <a:p>
            <a:pPr indent="-267335" lvl="0" marL="215900" marR="0" rtl="0" algn="l">
              <a:lnSpc>
                <a:spcPct val="150000"/>
              </a:lnSpc>
              <a:spcBef>
                <a:spcPts val="0"/>
              </a:spcBef>
              <a:spcAft>
                <a:spcPts val="0"/>
              </a:spcAft>
              <a:buClr>
                <a:srgbClr val="434343"/>
              </a:buClr>
              <a:buSzPts val="1800"/>
              <a:buFont typeface="Noto Sans Symbols"/>
              <a:buChar char="●"/>
            </a:pPr>
            <a:r>
              <a:rPr b="1" i="0" lang="en-US" sz="1800" u="none">
                <a:solidFill>
                  <a:srgbClr val="434343"/>
                </a:solidFill>
              </a:rPr>
              <a:t>Apply the fundamental concepts of machine learning </a:t>
            </a:r>
            <a:r>
              <a:rPr b="0" i="0" lang="en-US" sz="1800" u="none">
                <a:solidFill>
                  <a:srgbClr val="434343"/>
                </a:solidFill>
                <a:latin typeface="Arial"/>
                <a:ea typeface="Arial"/>
                <a:cs typeface="Arial"/>
                <a:sym typeface="Arial"/>
              </a:rPr>
              <a:t>from an available dataset </a:t>
            </a:r>
            <a:r>
              <a:rPr lang="en-US" sz="1800">
                <a:solidFill>
                  <a:srgbClr val="434343"/>
                </a:solidFill>
              </a:rPr>
              <a:t>using python.</a:t>
            </a:r>
            <a:endParaRPr sz="1800">
              <a:solidFill>
                <a:srgbClr val="434343"/>
              </a:solidFill>
            </a:endParaRPr>
          </a:p>
          <a:p>
            <a:pPr indent="-215900" lvl="0" marL="215900" marR="0" rtl="0" algn="l">
              <a:lnSpc>
                <a:spcPct val="150000"/>
              </a:lnSpc>
              <a:spcBef>
                <a:spcPts val="0"/>
              </a:spcBef>
              <a:spcAft>
                <a:spcPts val="0"/>
              </a:spcAft>
              <a:buClr>
                <a:srgbClr val="000000"/>
              </a:buClr>
              <a:buSzPts val="2200"/>
              <a:buFont typeface="Arial"/>
              <a:buNone/>
            </a:pPr>
            <a:r>
              <a:t/>
            </a:r>
            <a:endParaRPr b="0" i="0" sz="1800" u="none">
              <a:solidFill>
                <a:srgbClr val="434343"/>
              </a:solidFill>
              <a:latin typeface="Arial"/>
              <a:ea typeface="Arial"/>
              <a:cs typeface="Arial"/>
              <a:sym typeface="Arial"/>
            </a:endParaRPr>
          </a:p>
          <a:p>
            <a:pPr indent="-267335" lvl="0" marL="215900" marR="0" rtl="0" algn="l">
              <a:lnSpc>
                <a:spcPct val="150000"/>
              </a:lnSpc>
              <a:spcBef>
                <a:spcPts val="0"/>
              </a:spcBef>
              <a:spcAft>
                <a:spcPts val="0"/>
              </a:spcAft>
              <a:buClr>
                <a:srgbClr val="434343"/>
              </a:buClr>
              <a:buSzPts val="1800"/>
              <a:buFont typeface="Noto Sans Symbols"/>
              <a:buChar char="●"/>
            </a:pPr>
            <a:r>
              <a:rPr b="0" i="0" lang="en-US" sz="1800" u="none">
                <a:solidFill>
                  <a:srgbClr val="434343"/>
                </a:solidFill>
                <a:latin typeface="Arial"/>
                <a:ea typeface="Arial"/>
                <a:cs typeface="Arial"/>
                <a:sym typeface="Arial"/>
              </a:rPr>
              <a:t>Understand the process of : </a:t>
            </a:r>
            <a:endParaRPr sz="1800">
              <a:solidFill>
                <a:srgbClr val="434343"/>
              </a:solidFill>
            </a:endParaRPr>
          </a:p>
          <a:p>
            <a:pPr indent="-342900" lvl="0" marL="914400" marR="0" rtl="0" algn="l">
              <a:lnSpc>
                <a:spcPct val="150000"/>
              </a:lnSpc>
              <a:spcBef>
                <a:spcPts val="0"/>
              </a:spcBef>
              <a:spcAft>
                <a:spcPts val="0"/>
              </a:spcAft>
              <a:buClr>
                <a:srgbClr val="434343"/>
              </a:buClr>
              <a:buSzPts val="1800"/>
              <a:buFont typeface="Arial"/>
              <a:buAutoNum type="arabicPeriod"/>
            </a:pPr>
            <a:r>
              <a:rPr b="0" i="0" lang="en-US" sz="1800" u="none">
                <a:solidFill>
                  <a:srgbClr val="434343"/>
                </a:solidFill>
                <a:latin typeface="Arial"/>
                <a:ea typeface="Arial"/>
                <a:cs typeface="Arial"/>
                <a:sym typeface="Arial"/>
              </a:rPr>
              <a:t>Identifying the problem and load data Sources</a:t>
            </a:r>
            <a:endParaRPr sz="1800">
              <a:solidFill>
                <a:srgbClr val="434343"/>
              </a:solidFill>
            </a:endParaRPr>
          </a:p>
          <a:p>
            <a:pPr indent="-342900" lvl="0" marL="914400" marR="0" rtl="0" algn="l">
              <a:lnSpc>
                <a:spcPct val="150000"/>
              </a:lnSpc>
              <a:spcBef>
                <a:spcPts val="0"/>
              </a:spcBef>
              <a:spcAft>
                <a:spcPts val="0"/>
              </a:spcAft>
              <a:buClr>
                <a:srgbClr val="434343"/>
              </a:buClr>
              <a:buSzPts val="1800"/>
              <a:buFont typeface="Arial"/>
              <a:buAutoNum type="arabicPeriod"/>
            </a:pPr>
            <a:r>
              <a:rPr b="0" i="0" lang="en-US" sz="1800" u="none">
                <a:solidFill>
                  <a:srgbClr val="434343"/>
                </a:solidFill>
                <a:latin typeface="Arial"/>
                <a:ea typeface="Arial"/>
                <a:cs typeface="Arial"/>
                <a:sym typeface="Arial"/>
              </a:rPr>
              <a:t>Exploratory Data Analysis</a:t>
            </a:r>
            <a:endParaRPr sz="1800">
              <a:solidFill>
                <a:srgbClr val="434343"/>
              </a:solidFill>
            </a:endParaRPr>
          </a:p>
          <a:p>
            <a:pPr indent="-342900" lvl="0" marL="914400" marR="0" rtl="0" algn="l">
              <a:lnSpc>
                <a:spcPct val="150000"/>
              </a:lnSpc>
              <a:spcBef>
                <a:spcPts val="0"/>
              </a:spcBef>
              <a:spcAft>
                <a:spcPts val="0"/>
              </a:spcAft>
              <a:buClr>
                <a:srgbClr val="434343"/>
              </a:buClr>
              <a:buSzPts val="1800"/>
              <a:buFont typeface="Arial"/>
              <a:buAutoNum type="arabicPeriod"/>
            </a:pPr>
            <a:r>
              <a:rPr b="0" i="0" lang="en-US" sz="1800" u="none">
                <a:solidFill>
                  <a:srgbClr val="434343"/>
                </a:solidFill>
                <a:latin typeface="Arial"/>
                <a:ea typeface="Arial"/>
                <a:cs typeface="Arial"/>
                <a:sym typeface="Arial"/>
              </a:rPr>
              <a:t>Pre-Processing the Data</a:t>
            </a:r>
            <a:endParaRPr sz="1800">
              <a:solidFill>
                <a:srgbClr val="434343"/>
              </a:solidFill>
            </a:endParaRPr>
          </a:p>
          <a:p>
            <a:pPr indent="-342900" lvl="0" marL="914400" marR="0" rtl="0" algn="l">
              <a:lnSpc>
                <a:spcPct val="150000"/>
              </a:lnSpc>
              <a:spcBef>
                <a:spcPts val="0"/>
              </a:spcBef>
              <a:spcAft>
                <a:spcPts val="0"/>
              </a:spcAft>
              <a:buClr>
                <a:srgbClr val="434343"/>
              </a:buClr>
              <a:buSzPts val="1800"/>
              <a:buFont typeface="Arial"/>
              <a:buAutoNum type="arabicPeriod"/>
            </a:pPr>
            <a:r>
              <a:rPr b="0" i="0" lang="en-US" sz="1800" u="none">
                <a:solidFill>
                  <a:srgbClr val="434343"/>
                </a:solidFill>
                <a:latin typeface="Arial"/>
                <a:ea typeface="Arial"/>
                <a:cs typeface="Arial"/>
                <a:sym typeface="Arial"/>
              </a:rPr>
              <a:t>Build model</a:t>
            </a:r>
            <a:endParaRPr sz="1800">
              <a:solidFill>
                <a:srgbClr val="434343"/>
              </a:solidFill>
            </a:endParaRPr>
          </a:p>
          <a:p>
            <a:pPr indent="-342900" lvl="0" marL="914400" marR="0" rtl="0" algn="l">
              <a:lnSpc>
                <a:spcPct val="150000"/>
              </a:lnSpc>
              <a:spcBef>
                <a:spcPts val="0"/>
              </a:spcBef>
              <a:spcAft>
                <a:spcPts val="0"/>
              </a:spcAft>
              <a:buClr>
                <a:srgbClr val="434343"/>
              </a:buClr>
              <a:buSzPts val="1800"/>
              <a:buFont typeface="Arial"/>
              <a:buAutoNum type="arabicPeriod"/>
            </a:pPr>
            <a:r>
              <a:rPr b="0" i="0" lang="en-US" sz="1800" u="none">
                <a:solidFill>
                  <a:srgbClr val="434343"/>
                </a:solidFill>
                <a:latin typeface="Arial"/>
                <a:ea typeface="Arial"/>
                <a:cs typeface="Arial"/>
                <a:sym typeface="Arial"/>
              </a:rPr>
              <a:t>Improving the best models.</a:t>
            </a:r>
            <a:endParaRPr sz="1800">
              <a:solidFill>
                <a:srgbClr val="434343"/>
              </a:solidFill>
            </a:endParaRPr>
          </a:p>
        </p:txBody>
      </p:sp>
      <p:sp>
        <p:nvSpPr>
          <p:cNvPr id="112" name="Shape 112"/>
          <p:cNvSpPr txBox="1"/>
          <p:nvPr/>
        </p:nvSpPr>
        <p:spPr>
          <a:xfrm>
            <a:off x="957250" y="3477283"/>
            <a:ext cx="2265900" cy="605100"/>
          </a:xfrm>
          <a:prstGeom prst="rect">
            <a:avLst/>
          </a:prstGeom>
          <a:noFill/>
          <a:ln>
            <a:noFill/>
          </a:ln>
        </p:spPr>
        <p:txBody>
          <a:bodyPr anchorCtr="0" anchor="t" bIns="0" lIns="0" spcFirstLastPara="1" rIns="0" wrap="square" tIns="39100">
            <a:noAutofit/>
          </a:bodyPr>
          <a:lstStyle/>
          <a:p>
            <a:pPr indent="0" lvl="0" marL="0" marR="0" rtl="0" algn="l">
              <a:lnSpc>
                <a:spcPct val="93000"/>
              </a:lnSpc>
              <a:spcBef>
                <a:spcPts val="0"/>
              </a:spcBef>
              <a:spcAft>
                <a:spcPts val="0"/>
              </a:spcAft>
              <a:buClr>
                <a:srgbClr val="000000"/>
              </a:buClr>
              <a:buSzPts val="4400"/>
              <a:buFont typeface="Arial"/>
              <a:buNone/>
            </a:pPr>
            <a:r>
              <a:rPr b="1" i="0" lang="en-US" sz="3000" u="none">
                <a:solidFill>
                  <a:srgbClr val="134F5C"/>
                </a:solidFill>
              </a:rPr>
              <a:t>OBJECTIVE</a:t>
            </a:r>
            <a:endParaRPr b="1" sz="3000">
              <a:solidFill>
                <a:srgbClr val="134F5C"/>
              </a:solidFill>
            </a:endParaRPr>
          </a:p>
        </p:txBody>
      </p:sp>
      <p:pic>
        <p:nvPicPr>
          <p:cNvPr id="113" name="Shape 113"/>
          <p:cNvPicPr preferRelativeResize="0"/>
          <p:nvPr/>
        </p:nvPicPr>
        <p:blipFill>
          <a:blip r:embed="rId4">
            <a:alphaModFix/>
          </a:blip>
          <a:stretch>
            <a:fillRect/>
          </a:stretch>
        </p:blipFill>
        <p:spPr>
          <a:xfrm>
            <a:off x="0" y="0"/>
            <a:ext cx="10080624" cy="142875"/>
          </a:xfrm>
          <a:prstGeom prst="rect">
            <a:avLst/>
          </a:prstGeom>
          <a:noFill/>
          <a:ln>
            <a:noFill/>
          </a:ln>
        </p:spPr>
      </p:pic>
    </p:spTree>
  </p:cSld>
  <p:clrMapOvr>
    <a:masterClrMapping/>
  </p:clrMapOvr>
  <p:transition spd="med">
    <p:fade thruBlk="1"/>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17" name="Shape 117"/>
        <p:cNvGrpSpPr/>
        <p:nvPr/>
      </p:nvGrpSpPr>
      <p:grpSpPr>
        <a:xfrm>
          <a:off x="0" y="0"/>
          <a:ext cx="0" cy="0"/>
          <a:chOff x="0" y="0"/>
          <a:chExt cx="0" cy="0"/>
        </a:xfrm>
      </p:grpSpPr>
      <p:pic>
        <p:nvPicPr>
          <p:cNvPr id="118" name="Shape 118"/>
          <p:cNvPicPr preferRelativeResize="0"/>
          <p:nvPr/>
        </p:nvPicPr>
        <p:blipFill>
          <a:blip r:embed="rId3">
            <a:alphaModFix amt="30000"/>
          </a:blip>
          <a:stretch>
            <a:fillRect/>
          </a:stretch>
        </p:blipFill>
        <p:spPr>
          <a:xfrm>
            <a:off x="0" y="142876"/>
            <a:ext cx="10080625" cy="7416800"/>
          </a:xfrm>
          <a:prstGeom prst="rect">
            <a:avLst/>
          </a:prstGeom>
          <a:noFill/>
          <a:ln>
            <a:noFill/>
          </a:ln>
        </p:spPr>
      </p:pic>
      <p:pic>
        <p:nvPicPr>
          <p:cNvPr id="119" name="Shape 119"/>
          <p:cNvPicPr preferRelativeResize="0"/>
          <p:nvPr/>
        </p:nvPicPr>
        <p:blipFill>
          <a:blip r:embed="rId4">
            <a:alphaModFix/>
          </a:blip>
          <a:stretch>
            <a:fillRect/>
          </a:stretch>
        </p:blipFill>
        <p:spPr>
          <a:xfrm>
            <a:off x="0" y="0"/>
            <a:ext cx="10080624" cy="142875"/>
          </a:xfrm>
          <a:prstGeom prst="rect">
            <a:avLst/>
          </a:prstGeom>
          <a:noFill/>
          <a:ln>
            <a:noFill/>
          </a:ln>
        </p:spPr>
      </p:pic>
      <p:sp>
        <p:nvSpPr>
          <p:cNvPr id="120" name="Shape 120"/>
          <p:cNvSpPr txBox="1"/>
          <p:nvPr/>
        </p:nvSpPr>
        <p:spPr>
          <a:xfrm>
            <a:off x="548575" y="2708200"/>
            <a:ext cx="3496200" cy="1381200"/>
          </a:xfrm>
          <a:prstGeom prst="rect">
            <a:avLst/>
          </a:prstGeom>
          <a:noFill/>
          <a:ln>
            <a:noFill/>
          </a:ln>
        </p:spPr>
        <p:txBody>
          <a:bodyPr anchorCtr="0" anchor="ctr" bIns="0" lIns="0" spcFirstLastPara="1" rIns="0" wrap="square" tIns="32000">
            <a:noAutofit/>
          </a:bodyPr>
          <a:lstStyle/>
          <a:p>
            <a:pPr indent="0" lvl="0" marL="0" marR="0" rtl="0" algn="l">
              <a:lnSpc>
                <a:spcPct val="93000"/>
              </a:lnSpc>
              <a:spcBef>
                <a:spcPts val="0"/>
              </a:spcBef>
              <a:spcAft>
                <a:spcPts val="0"/>
              </a:spcAft>
              <a:buClr>
                <a:srgbClr val="000000"/>
              </a:buClr>
              <a:buSzPts val="3600"/>
              <a:buFont typeface="Arial"/>
              <a:buNone/>
            </a:pPr>
            <a:r>
              <a:rPr b="0" i="0" lang="en-US" sz="3000" u="none">
                <a:solidFill>
                  <a:srgbClr val="134F5C"/>
                </a:solidFill>
                <a:latin typeface="Arial"/>
                <a:ea typeface="Arial"/>
                <a:cs typeface="Arial"/>
                <a:sym typeface="Arial"/>
              </a:rPr>
              <a:t>This workshop is </a:t>
            </a:r>
            <a:r>
              <a:rPr b="1" i="0" lang="en-US" sz="3000" u="none">
                <a:solidFill>
                  <a:srgbClr val="134F5C"/>
                </a:solidFill>
              </a:rPr>
              <a:t>divided into three sections</a:t>
            </a:r>
            <a:endParaRPr b="1" sz="3000">
              <a:solidFill>
                <a:srgbClr val="134F5C"/>
              </a:solidFill>
            </a:endParaRPr>
          </a:p>
        </p:txBody>
      </p:sp>
      <p:sp>
        <p:nvSpPr>
          <p:cNvPr id="121" name="Shape 121"/>
          <p:cNvSpPr txBox="1"/>
          <p:nvPr/>
        </p:nvSpPr>
        <p:spPr>
          <a:xfrm>
            <a:off x="4212275" y="2097775"/>
            <a:ext cx="5732100" cy="2400900"/>
          </a:xfrm>
          <a:prstGeom prst="rect">
            <a:avLst/>
          </a:prstGeom>
          <a:noFill/>
          <a:ln>
            <a:noFill/>
          </a:ln>
        </p:spPr>
        <p:txBody>
          <a:bodyPr anchorCtr="0" anchor="t" bIns="0" lIns="0" spcFirstLastPara="1" rIns="0" wrap="square" tIns="17775">
            <a:noAutofit/>
          </a:bodyPr>
          <a:lstStyle/>
          <a:p>
            <a:pPr indent="-206375" lvl="0" marL="219075" rtl="0">
              <a:lnSpc>
                <a:spcPct val="150000"/>
              </a:lnSpc>
              <a:spcBef>
                <a:spcPts val="0"/>
              </a:spcBef>
              <a:spcAft>
                <a:spcPts val="0"/>
              </a:spcAft>
              <a:buClr>
                <a:srgbClr val="434343"/>
              </a:buClr>
              <a:buSzPts val="1800"/>
              <a:buFont typeface="Times New Roman"/>
              <a:buAutoNum type="alphaUcPeriod"/>
            </a:pPr>
            <a:r>
              <a:rPr lang="en-US" sz="1800">
                <a:solidFill>
                  <a:srgbClr val="434343"/>
                </a:solidFill>
              </a:rPr>
              <a:t> Introduction Machine Learning (15-20 minutes)</a:t>
            </a:r>
            <a:endParaRPr sz="1800">
              <a:solidFill>
                <a:srgbClr val="434343"/>
              </a:solidFill>
            </a:endParaRPr>
          </a:p>
          <a:p>
            <a:pPr indent="-206375" lvl="0" marL="219075" rtl="0">
              <a:lnSpc>
                <a:spcPct val="150000"/>
              </a:lnSpc>
              <a:spcBef>
                <a:spcPts val="2200"/>
              </a:spcBef>
              <a:spcAft>
                <a:spcPts val="0"/>
              </a:spcAft>
              <a:buClr>
                <a:srgbClr val="434343"/>
              </a:buClr>
              <a:buSzPts val="1800"/>
              <a:buFont typeface="Times New Roman"/>
              <a:buAutoNum type="alphaUcPeriod"/>
            </a:pPr>
            <a:r>
              <a:rPr lang="en-US" sz="1800">
                <a:solidFill>
                  <a:srgbClr val="434343"/>
                </a:solidFill>
              </a:rPr>
              <a:t> Study case 1 : Classification problem (20 -25 minutes)</a:t>
            </a:r>
            <a:endParaRPr sz="1800">
              <a:solidFill>
                <a:srgbClr val="434343"/>
              </a:solidFill>
            </a:endParaRPr>
          </a:p>
          <a:p>
            <a:pPr indent="-206375" lvl="0" marL="219075" rtl="0">
              <a:lnSpc>
                <a:spcPct val="150000"/>
              </a:lnSpc>
              <a:spcBef>
                <a:spcPts val="2200"/>
              </a:spcBef>
              <a:spcAft>
                <a:spcPts val="0"/>
              </a:spcAft>
              <a:buClr>
                <a:srgbClr val="434343"/>
              </a:buClr>
              <a:buSzPts val="1800"/>
              <a:buFont typeface="Times New Roman"/>
              <a:buAutoNum type="alphaUcPeriod"/>
            </a:pPr>
            <a:r>
              <a:rPr lang="en-US" sz="1800">
                <a:solidFill>
                  <a:srgbClr val="434343"/>
                </a:solidFill>
              </a:rPr>
              <a:t> Study case 2 : Regression problem (20 -25 minutes)</a:t>
            </a:r>
            <a:endParaRPr sz="1800">
              <a:solidFill>
                <a:srgbClr val="434343"/>
              </a:solidFill>
            </a:endParaRPr>
          </a:p>
          <a:p>
            <a:pPr indent="-206375" lvl="0" marL="219075" rtl="0">
              <a:lnSpc>
                <a:spcPct val="150000"/>
              </a:lnSpc>
              <a:spcBef>
                <a:spcPts val="2200"/>
              </a:spcBef>
              <a:spcAft>
                <a:spcPts val="0"/>
              </a:spcAft>
              <a:buClr>
                <a:srgbClr val="434343"/>
              </a:buClr>
              <a:buSzPts val="1800"/>
              <a:buFont typeface="Times New Roman"/>
              <a:buAutoNum type="alphaUcPeriod"/>
            </a:pPr>
            <a:r>
              <a:rPr lang="en-US" sz="1800">
                <a:solidFill>
                  <a:srgbClr val="434343"/>
                </a:solidFill>
              </a:rPr>
              <a:t> Study case 3 : Real case (20-25 minutes)</a:t>
            </a:r>
            <a:endParaRPr sz="1800">
              <a:solidFill>
                <a:srgbClr val="434343"/>
              </a:solidFill>
            </a:endParaRPr>
          </a:p>
        </p:txBody>
      </p:sp>
    </p:spTree>
  </p:cSld>
  <p:clrMapOvr>
    <a:masterClrMapping/>
  </p:clrMapOvr>
  <p:transition spd="med">
    <p:fade thruBlk="1"/>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25" name="Shape 125"/>
        <p:cNvGrpSpPr/>
        <p:nvPr/>
      </p:nvGrpSpPr>
      <p:grpSpPr>
        <a:xfrm>
          <a:off x="0" y="0"/>
          <a:ext cx="0" cy="0"/>
          <a:chOff x="0" y="0"/>
          <a:chExt cx="0" cy="0"/>
        </a:xfrm>
      </p:grpSpPr>
      <p:pic>
        <p:nvPicPr>
          <p:cNvPr id="126" name="Shape 126"/>
          <p:cNvPicPr preferRelativeResize="0"/>
          <p:nvPr/>
        </p:nvPicPr>
        <p:blipFill>
          <a:blip r:embed="rId3">
            <a:alphaModFix amt="30000"/>
          </a:blip>
          <a:stretch>
            <a:fillRect/>
          </a:stretch>
        </p:blipFill>
        <p:spPr>
          <a:xfrm>
            <a:off x="0" y="142876"/>
            <a:ext cx="10080625" cy="7416800"/>
          </a:xfrm>
          <a:prstGeom prst="rect">
            <a:avLst/>
          </a:prstGeom>
          <a:noFill/>
          <a:ln>
            <a:noFill/>
          </a:ln>
        </p:spPr>
      </p:pic>
      <p:sp>
        <p:nvSpPr>
          <p:cNvPr id="127" name="Shape 127"/>
          <p:cNvSpPr txBox="1"/>
          <p:nvPr/>
        </p:nvSpPr>
        <p:spPr>
          <a:xfrm>
            <a:off x="4081050" y="1175300"/>
            <a:ext cx="5377800" cy="4604400"/>
          </a:xfrm>
          <a:prstGeom prst="rect">
            <a:avLst/>
          </a:prstGeom>
          <a:noFill/>
          <a:ln>
            <a:noFill/>
          </a:ln>
        </p:spPr>
        <p:txBody>
          <a:bodyPr anchorCtr="0" anchor="t" bIns="45000" lIns="90000" spcFirstLastPara="1" rIns="90000" wrap="square" tIns="64550">
            <a:noAutofit/>
          </a:bodyPr>
          <a:lstStyle/>
          <a:p>
            <a:pPr indent="-342900" lvl="0" marL="914400" marR="0" rtl="0" algn="l">
              <a:lnSpc>
                <a:spcPct val="150000"/>
              </a:lnSpc>
              <a:spcBef>
                <a:spcPts val="0"/>
              </a:spcBef>
              <a:spcAft>
                <a:spcPts val="0"/>
              </a:spcAft>
              <a:buClr>
                <a:srgbClr val="434343"/>
              </a:buClr>
              <a:buSzPts val="1800"/>
              <a:buFont typeface="Arial"/>
              <a:buAutoNum type="arabicPeriod"/>
            </a:pPr>
            <a:r>
              <a:rPr lang="en-US" sz="1800">
                <a:solidFill>
                  <a:srgbClr val="434343"/>
                </a:solidFill>
              </a:rPr>
              <a:t>Download and Install Anaconda 2</a:t>
            </a:r>
            <a:endParaRPr sz="1800">
              <a:solidFill>
                <a:srgbClr val="434343"/>
              </a:solidFill>
            </a:endParaRPr>
          </a:p>
          <a:p>
            <a:pPr indent="-342900" lvl="0" marL="914400" marR="0" rtl="0" algn="l">
              <a:lnSpc>
                <a:spcPct val="150000"/>
              </a:lnSpc>
              <a:spcBef>
                <a:spcPts val="0"/>
              </a:spcBef>
              <a:spcAft>
                <a:spcPts val="0"/>
              </a:spcAft>
              <a:buClr>
                <a:srgbClr val="434343"/>
              </a:buClr>
              <a:buSzPts val="1800"/>
              <a:buAutoNum type="arabicPeriod"/>
            </a:pPr>
            <a:r>
              <a:rPr lang="en-US" sz="1800">
                <a:solidFill>
                  <a:srgbClr val="434343"/>
                </a:solidFill>
              </a:rPr>
              <a:t>Checking the library installed</a:t>
            </a:r>
            <a:endParaRPr sz="1800">
              <a:solidFill>
                <a:srgbClr val="434343"/>
              </a:solidFill>
            </a:endParaRPr>
          </a:p>
          <a:p>
            <a:pPr indent="0" lvl="0" marL="0" marR="0" rtl="0" algn="l">
              <a:lnSpc>
                <a:spcPct val="150000"/>
              </a:lnSpc>
              <a:spcBef>
                <a:spcPts val="0"/>
              </a:spcBef>
              <a:spcAft>
                <a:spcPts val="0"/>
              </a:spcAft>
              <a:buNone/>
            </a:pPr>
            <a:r>
              <a:t/>
            </a:r>
            <a:endParaRPr sz="1800">
              <a:solidFill>
                <a:srgbClr val="434343"/>
              </a:solidFill>
            </a:endParaRPr>
          </a:p>
          <a:p>
            <a:pPr indent="0" lvl="0" marL="0" marR="0" rtl="0" algn="l">
              <a:lnSpc>
                <a:spcPct val="150000"/>
              </a:lnSpc>
              <a:spcBef>
                <a:spcPts val="0"/>
              </a:spcBef>
              <a:spcAft>
                <a:spcPts val="0"/>
              </a:spcAft>
              <a:buNone/>
            </a:pPr>
            <a:r>
              <a:rPr lang="en-US" sz="1800">
                <a:solidFill>
                  <a:srgbClr val="434343"/>
                </a:solidFill>
              </a:rPr>
              <a:t>We assumes Python version 2.7 or 3.5.</a:t>
            </a:r>
            <a:endParaRPr sz="1800">
              <a:solidFill>
                <a:srgbClr val="434343"/>
              </a:solidFill>
            </a:endParaRPr>
          </a:p>
          <a:p>
            <a:pPr indent="0" lvl="0" marL="0" marR="0" rtl="0" algn="l">
              <a:lnSpc>
                <a:spcPct val="150000"/>
              </a:lnSpc>
              <a:spcBef>
                <a:spcPts val="0"/>
              </a:spcBef>
              <a:spcAft>
                <a:spcPts val="0"/>
              </a:spcAft>
              <a:buNone/>
            </a:pPr>
            <a:r>
              <a:rPr lang="en-US" sz="1800">
                <a:solidFill>
                  <a:srgbClr val="434343"/>
                </a:solidFill>
              </a:rPr>
              <a:t>There are 5 key libraries that you will need to install. Below is a list of the Python SciPy libraries required for this tutorial:</a:t>
            </a:r>
            <a:endParaRPr sz="1800">
              <a:solidFill>
                <a:srgbClr val="434343"/>
              </a:solidFill>
            </a:endParaRPr>
          </a:p>
          <a:p>
            <a:pPr indent="-298450" lvl="0" marL="457200" rtl="0">
              <a:lnSpc>
                <a:spcPct val="115000"/>
              </a:lnSpc>
              <a:spcBef>
                <a:spcPts val="0"/>
              </a:spcBef>
              <a:spcAft>
                <a:spcPts val="0"/>
              </a:spcAft>
              <a:buClr>
                <a:schemeClr val="dk1"/>
              </a:buClr>
              <a:buSzPts val="1100"/>
              <a:buChar char="●"/>
            </a:pPr>
            <a:r>
              <a:rPr lang="en-US" sz="1800">
                <a:solidFill>
                  <a:srgbClr val="434343"/>
                </a:solidFill>
              </a:rPr>
              <a:t>scipy</a:t>
            </a:r>
            <a:endParaRPr sz="1800">
              <a:solidFill>
                <a:srgbClr val="434343"/>
              </a:solidFill>
            </a:endParaRPr>
          </a:p>
          <a:p>
            <a:pPr indent="-298450" lvl="0" marL="457200" rtl="0">
              <a:lnSpc>
                <a:spcPct val="115000"/>
              </a:lnSpc>
              <a:spcBef>
                <a:spcPts val="0"/>
              </a:spcBef>
              <a:spcAft>
                <a:spcPts val="0"/>
              </a:spcAft>
              <a:buClr>
                <a:schemeClr val="dk1"/>
              </a:buClr>
              <a:buSzPts val="1100"/>
              <a:buChar char="●"/>
            </a:pPr>
            <a:r>
              <a:rPr lang="en-US" sz="1800">
                <a:solidFill>
                  <a:srgbClr val="434343"/>
                </a:solidFill>
              </a:rPr>
              <a:t>numpy</a:t>
            </a:r>
            <a:endParaRPr sz="1800">
              <a:solidFill>
                <a:srgbClr val="434343"/>
              </a:solidFill>
            </a:endParaRPr>
          </a:p>
          <a:p>
            <a:pPr indent="-298450" lvl="0" marL="457200" rtl="0">
              <a:lnSpc>
                <a:spcPct val="115000"/>
              </a:lnSpc>
              <a:spcBef>
                <a:spcPts val="0"/>
              </a:spcBef>
              <a:spcAft>
                <a:spcPts val="0"/>
              </a:spcAft>
              <a:buClr>
                <a:schemeClr val="dk1"/>
              </a:buClr>
              <a:buSzPts val="1100"/>
              <a:buChar char="●"/>
            </a:pPr>
            <a:r>
              <a:rPr lang="en-US" sz="1800">
                <a:solidFill>
                  <a:srgbClr val="434343"/>
                </a:solidFill>
              </a:rPr>
              <a:t>matplotlib</a:t>
            </a:r>
            <a:endParaRPr sz="1800">
              <a:solidFill>
                <a:srgbClr val="434343"/>
              </a:solidFill>
            </a:endParaRPr>
          </a:p>
          <a:p>
            <a:pPr indent="-298450" lvl="0" marL="457200" rtl="0">
              <a:lnSpc>
                <a:spcPct val="115000"/>
              </a:lnSpc>
              <a:spcBef>
                <a:spcPts val="0"/>
              </a:spcBef>
              <a:spcAft>
                <a:spcPts val="0"/>
              </a:spcAft>
              <a:buClr>
                <a:schemeClr val="dk1"/>
              </a:buClr>
              <a:buSzPts val="1100"/>
              <a:buChar char="●"/>
            </a:pPr>
            <a:r>
              <a:rPr lang="en-US" sz="1800">
                <a:solidFill>
                  <a:srgbClr val="434343"/>
                </a:solidFill>
              </a:rPr>
              <a:t>pandas</a:t>
            </a:r>
            <a:endParaRPr sz="1800">
              <a:solidFill>
                <a:srgbClr val="434343"/>
              </a:solidFill>
            </a:endParaRPr>
          </a:p>
          <a:p>
            <a:pPr indent="-298450" lvl="0" marL="457200" rtl="0">
              <a:lnSpc>
                <a:spcPct val="115000"/>
              </a:lnSpc>
              <a:spcBef>
                <a:spcPts val="0"/>
              </a:spcBef>
              <a:spcAft>
                <a:spcPts val="0"/>
              </a:spcAft>
              <a:buClr>
                <a:schemeClr val="dk1"/>
              </a:buClr>
              <a:buSzPts val="1100"/>
              <a:buChar char="●"/>
            </a:pPr>
            <a:r>
              <a:rPr lang="en-US" sz="1800">
                <a:solidFill>
                  <a:srgbClr val="434343"/>
                </a:solidFill>
              </a:rPr>
              <a:t>sklearn</a:t>
            </a:r>
            <a:endParaRPr sz="1800">
              <a:solidFill>
                <a:srgbClr val="434343"/>
              </a:solidFill>
            </a:endParaRPr>
          </a:p>
          <a:p>
            <a:pPr indent="0" lvl="0" marL="0" marR="0" rtl="0" algn="l">
              <a:lnSpc>
                <a:spcPct val="150000"/>
              </a:lnSpc>
              <a:spcBef>
                <a:spcPts val="0"/>
              </a:spcBef>
              <a:spcAft>
                <a:spcPts val="0"/>
              </a:spcAft>
              <a:buNone/>
            </a:pPr>
            <a:r>
              <a:t/>
            </a:r>
            <a:endParaRPr sz="1800">
              <a:solidFill>
                <a:srgbClr val="434343"/>
              </a:solidFill>
            </a:endParaRPr>
          </a:p>
        </p:txBody>
      </p:sp>
      <p:sp>
        <p:nvSpPr>
          <p:cNvPr id="128" name="Shape 128"/>
          <p:cNvSpPr txBox="1"/>
          <p:nvPr/>
        </p:nvSpPr>
        <p:spPr>
          <a:xfrm>
            <a:off x="936325" y="2901400"/>
            <a:ext cx="2634000" cy="1600800"/>
          </a:xfrm>
          <a:prstGeom prst="rect">
            <a:avLst/>
          </a:prstGeom>
          <a:noFill/>
          <a:ln>
            <a:noFill/>
          </a:ln>
        </p:spPr>
        <p:txBody>
          <a:bodyPr anchorCtr="0" anchor="t" bIns="0" lIns="0" spcFirstLastPara="1" rIns="0" wrap="square" tIns="39100">
            <a:noAutofit/>
          </a:bodyPr>
          <a:lstStyle/>
          <a:p>
            <a:pPr indent="0" lvl="0" marL="0" marR="0" rtl="0" algn="l">
              <a:lnSpc>
                <a:spcPct val="93000"/>
              </a:lnSpc>
              <a:spcBef>
                <a:spcPts val="0"/>
              </a:spcBef>
              <a:spcAft>
                <a:spcPts val="0"/>
              </a:spcAft>
              <a:buClr>
                <a:srgbClr val="000000"/>
              </a:buClr>
              <a:buSzPts val="4400"/>
              <a:buFont typeface="Arial"/>
              <a:buNone/>
            </a:pPr>
            <a:r>
              <a:rPr b="1" lang="en-US" sz="3000">
                <a:solidFill>
                  <a:srgbClr val="134F5C"/>
                </a:solidFill>
              </a:rPr>
              <a:t>Dependency</a:t>
            </a:r>
            <a:endParaRPr b="1" sz="3000">
              <a:solidFill>
                <a:srgbClr val="134F5C"/>
              </a:solidFill>
            </a:endParaRPr>
          </a:p>
          <a:p>
            <a:pPr indent="0" lvl="0" marL="0" marR="0" rtl="0" algn="l">
              <a:lnSpc>
                <a:spcPct val="93000"/>
              </a:lnSpc>
              <a:spcBef>
                <a:spcPts val="0"/>
              </a:spcBef>
              <a:spcAft>
                <a:spcPts val="0"/>
              </a:spcAft>
              <a:buClr>
                <a:srgbClr val="000000"/>
              </a:buClr>
              <a:buSzPts val="4400"/>
              <a:buFont typeface="Arial"/>
              <a:buNone/>
            </a:pPr>
            <a:r>
              <a:rPr b="1" lang="en-US" sz="3000">
                <a:solidFill>
                  <a:srgbClr val="134F5C"/>
                </a:solidFill>
              </a:rPr>
              <a:t>Python Environment</a:t>
            </a:r>
            <a:endParaRPr b="1" sz="3000">
              <a:solidFill>
                <a:srgbClr val="134F5C"/>
              </a:solidFill>
            </a:endParaRPr>
          </a:p>
        </p:txBody>
      </p:sp>
      <p:pic>
        <p:nvPicPr>
          <p:cNvPr id="129" name="Shape 129"/>
          <p:cNvPicPr preferRelativeResize="0"/>
          <p:nvPr/>
        </p:nvPicPr>
        <p:blipFill>
          <a:blip r:embed="rId4">
            <a:alphaModFix/>
          </a:blip>
          <a:stretch>
            <a:fillRect/>
          </a:stretch>
        </p:blipFill>
        <p:spPr>
          <a:xfrm>
            <a:off x="0" y="0"/>
            <a:ext cx="10080624" cy="142875"/>
          </a:xfrm>
          <a:prstGeom prst="rect">
            <a:avLst/>
          </a:prstGeom>
          <a:noFill/>
          <a:ln>
            <a:noFill/>
          </a:ln>
        </p:spPr>
      </p:pic>
      <p:sp>
        <p:nvSpPr>
          <p:cNvPr id="130" name="Shape 130"/>
          <p:cNvSpPr txBox="1"/>
          <p:nvPr/>
        </p:nvSpPr>
        <p:spPr>
          <a:xfrm>
            <a:off x="570325" y="6690625"/>
            <a:ext cx="8989200" cy="6807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US"/>
              <a:t>Note : </a:t>
            </a:r>
            <a:r>
              <a:rPr lang="en-US"/>
              <a:t>make sure your Python environment was installed successfully</a:t>
            </a:r>
            <a:endParaRPr/>
          </a:p>
        </p:txBody>
      </p:sp>
    </p:spTree>
  </p:cSld>
  <p:clrMapOvr>
    <a:masterClrMapping/>
  </p:clrMapOvr>
  <p:transition spd="med">
    <p:fade thruBlk="1"/>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34" name="Shape 134"/>
        <p:cNvGrpSpPr/>
        <p:nvPr/>
      </p:nvGrpSpPr>
      <p:grpSpPr>
        <a:xfrm>
          <a:off x="0" y="0"/>
          <a:ext cx="0" cy="0"/>
          <a:chOff x="0" y="0"/>
          <a:chExt cx="0" cy="0"/>
        </a:xfrm>
      </p:grpSpPr>
      <p:pic>
        <p:nvPicPr>
          <p:cNvPr id="135" name="Shape 135"/>
          <p:cNvPicPr preferRelativeResize="0"/>
          <p:nvPr/>
        </p:nvPicPr>
        <p:blipFill>
          <a:blip r:embed="rId3">
            <a:alphaModFix amt="30000"/>
          </a:blip>
          <a:stretch>
            <a:fillRect/>
          </a:stretch>
        </p:blipFill>
        <p:spPr>
          <a:xfrm>
            <a:off x="0" y="142876"/>
            <a:ext cx="10080625" cy="7416800"/>
          </a:xfrm>
          <a:prstGeom prst="rect">
            <a:avLst/>
          </a:prstGeom>
          <a:noFill/>
          <a:ln>
            <a:noFill/>
          </a:ln>
        </p:spPr>
      </p:pic>
      <p:sp>
        <p:nvSpPr>
          <p:cNvPr id="136" name="Shape 136"/>
          <p:cNvSpPr txBox="1"/>
          <p:nvPr/>
        </p:nvSpPr>
        <p:spPr>
          <a:xfrm>
            <a:off x="2095225" y="3004550"/>
            <a:ext cx="8412300" cy="2519400"/>
          </a:xfrm>
          <a:prstGeom prst="rect">
            <a:avLst/>
          </a:prstGeom>
          <a:noFill/>
          <a:ln>
            <a:noFill/>
          </a:ln>
        </p:spPr>
        <p:txBody>
          <a:bodyPr anchorCtr="0" anchor="ctr" bIns="0" lIns="0" spcFirstLastPara="1" rIns="0" wrap="square" tIns="0">
            <a:noAutofit/>
          </a:bodyPr>
          <a:lstStyle/>
          <a:p>
            <a:pPr indent="-190500" lvl="0" marL="215900" marR="0" rtl="0" algn="l">
              <a:lnSpc>
                <a:spcPct val="150000"/>
              </a:lnSpc>
              <a:spcBef>
                <a:spcPts val="0"/>
              </a:spcBef>
              <a:spcAft>
                <a:spcPts val="0"/>
              </a:spcAft>
              <a:buClr>
                <a:srgbClr val="434343"/>
              </a:buClr>
              <a:buSzPts val="1800"/>
              <a:buFont typeface="Times New Roman"/>
              <a:buAutoNum type="arabicPeriod"/>
            </a:pPr>
            <a:r>
              <a:rPr b="0" i="0" lang="en-US" sz="1800" u="none">
                <a:solidFill>
                  <a:srgbClr val="434343"/>
                </a:solidFill>
                <a:latin typeface="Arial"/>
                <a:ea typeface="Arial"/>
                <a:cs typeface="Arial"/>
                <a:sym typeface="Arial"/>
              </a:rPr>
              <a:t>What is Machine Learning?</a:t>
            </a:r>
            <a:endParaRPr sz="1800">
              <a:solidFill>
                <a:srgbClr val="434343"/>
              </a:solidFill>
            </a:endParaRPr>
          </a:p>
          <a:p>
            <a:pPr indent="-190500" lvl="0" marL="215900" marR="0" rtl="0" algn="l">
              <a:lnSpc>
                <a:spcPct val="150000"/>
              </a:lnSpc>
              <a:spcBef>
                <a:spcPts val="0"/>
              </a:spcBef>
              <a:spcAft>
                <a:spcPts val="0"/>
              </a:spcAft>
              <a:buClr>
                <a:srgbClr val="434343"/>
              </a:buClr>
              <a:buSzPts val="1800"/>
              <a:buFont typeface="Times New Roman"/>
              <a:buAutoNum type="arabicPeriod"/>
            </a:pPr>
            <a:r>
              <a:rPr b="0" i="0" lang="en-US" sz="1800" u="none">
                <a:solidFill>
                  <a:srgbClr val="434343"/>
                </a:solidFill>
                <a:latin typeface="Arial"/>
                <a:ea typeface="Arial"/>
                <a:cs typeface="Arial"/>
                <a:sym typeface="Arial"/>
              </a:rPr>
              <a:t>Why We Use Machine Learning?</a:t>
            </a:r>
            <a:endParaRPr sz="1800">
              <a:solidFill>
                <a:srgbClr val="434343"/>
              </a:solidFill>
            </a:endParaRPr>
          </a:p>
          <a:p>
            <a:pPr indent="-190500" lvl="0" marL="215900" marR="0" rtl="0" algn="l">
              <a:lnSpc>
                <a:spcPct val="150000"/>
              </a:lnSpc>
              <a:spcBef>
                <a:spcPts val="0"/>
              </a:spcBef>
              <a:spcAft>
                <a:spcPts val="0"/>
              </a:spcAft>
              <a:buClr>
                <a:srgbClr val="434343"/>
              </a:buClr>
              <a:buSzPts val="1800"/>
              <a:buFont typeface="Times New Roman"/>
              <a:buAutoNum type="arabicPeriod"/>
            </a:pPr>
            <a:r>
              <a:rPr b="0" i="0" lang="en-US" sz="1800" u="none">
                <a:solidFill>
                  <a:srgbClr val="434343"/>
                </a:solidFill>
                <a:latin typeface="Arial"/>
                <a:ea typeface="Arial"/>
                <a:cs typeface="Arial"/>
                <a:sym typeface="Arial"/>
              </a:rPr>
              <a:t>How Machine Learning Works?</a:t>
            </a:r>
            <a:endParaRPr sz="1800">
              <a:solidFill>
                <a:srgbClr val="434343"/>
              </a:solidFill>
            </a:endParaRPr>
          </a:p>
          <a:p>
            <a:pPr indent="-190500" lvl="0" marL="215900" marR="0" rtl="0" algn="l">
              <a:lnSpc>
                <a:spcPct val="150000"/>
              </a:lnSpc>
              <a:spcBef>
                <a:spcPts val="0"/>
              </a:spcBef>
              <a:spcAft>
                <a:spcPts val="0"/>
              </a:spcAft>
              <a:buClr>
                <a:srgbClr val="434343"/>
              </a:buClr>
              <a:buSzPts val="1800"/>
              <a:buFont typeface="Times New Roman"/>
              <a:buAutoNum type="arabicPeriod"/>
            </a:pPr>
            <a:r>
              <a:rPr b="0" i="0" lang="en-US" sz="1800" u="none">
                <a:solidFill>
                  <a:srgbClr val="434343"/>
                </a:solidFill>
                <a:latin typeface="Arial"/>
                <a:ea typeface="Arial"/>
                <a:cs typeface="Arial"/>
                <a:sym typeface="Arial"/>
              </a:rPr>
              <a:t>How do We Decide Which Machine Learning Algorithm to Use?</a:t>
            </a:r>
            <a:endParaRPr sz="1800">
              <a:solidFill>
                <a:srgbClr val="434343"/>
              </a:solidFill>
            </a:endParaRPr>
          </a:p>
          <a:p>
            <a:pPr indent="0" lvl="0" marL="0" marR="0" rtl="0" algn="l">
              <a:lnSpc>
                <a:spcPct val="150000"/>
              </a:lnSpc>
              <a:spcBef>
                <a:spcPts val="0"/>
              </a:spcBef>
              <a:spcAft>
                <a:spcPts val="0"/>
              </a:spcAft>
              <a:buNone/>
            </a:pPr>
            <a:r>
              <a:t/>
            </a:r>
            <a:endParaRPr b="0" i="0" sz="1800" u="none">
              <a:solidFill>
                <a:srgbClr val="434343"/>
              </a:solidFill>
              <a:latin typeface="Arial"/>
              <a:ea typeface="Arial"/>
              <a:cs typeface="Arial"/>
              <a:sym typeface="Arial"/>
            </a:endParaRPr>
          </a:p>
        </p:txBody>
      </p:sp>
      <p:sp>
        <p:nvSpPr>
          <p:cNvPr id="137" name="Shape 137"/>
          <p:cNvSpPr txBox="1"/>
          <p:nvPr/>
        </p:nvSpPr>
        <p:spPr>
          <a:xfrm>
            <a:off x="2095225" y="1537462"/>
            <a:ext cx="7497900" cy="1381200"/>
          </a:xfrm>
          <a:prstGeom prst="rect">
            <a:avLst/>
          </a:prstGeom>
          <a:noFill/>
          <a:ln>
            <a:noFill/>
          </a:ln>
        </p:spPr>
        <p:txBody>
          <a:bodyPr anchorCtr="0" anchor="ctr" bIns="0" lIns="0" spcFirstLastPara="1" rIns="0" wrap="square" tIns="32000">
            <a:noAutofit/>
          </a:bodyPr>
          <a:lstStyle/>
          <a:p>
            <a:pPr indent="0" lvl="0" marL="0" marR="0" rtl="0" algn="l">
              <a:lnSpc>
                <a:spcPct val="93000"/>
              </a:lnSpc>
              <a:spcBef>
                <a:spcPts val="0"/>
              </a:spcBef>
              <a:spcAft>
                <a:spcPts val="0"/>
              </a:spcAft>
              <a:buClr>
                <a:srgbClr val="000000"/>
              </a:buClr>
              <a:buSzPts val="3600"/>
              <a:buFont typeface="Arial"/>
              <a:buNone/>
            </a:pPr>
            <a:r>
              <a:rPr b="1" i="0" lang="en-US" sz="9600" u="none">
                <a:solidFill>
                  <a:srgbClr val="999999"/>
                </a:solidFill>
                <a:latin typeface="Open Sans"/>
                <a:ea typeface="Open Sans"/>
                <a:cs typeface="Open Sans"/>
                <a:sym typeface="Open Sans"/>
              </a:rPr>
              <a:t>A</a:t>
            </a:r>
            <a:endParaRPr b="1" sz="9600">
              <a:solidFill>
                <a:srgbClr val="999999"/>
              </a:solidFill>
              <a:latin typeface="Open Sans"/>
              <a:ea typeface="Open Sans"/>
              <a:cs typeface="Open Sans"/>
              <a:sym typeface="Open Sans"/>
            </a:endParaRPr>
          </a:p>
        </p:txBody>
      </p:sp>
      <p:pic>
        <p:nvPicPr>
          <p:cNvPr id="138" name="Shape 138"/>
          <p:cNvPicPr preferRelativeResize="0"/>
          <p:nvPr/>
        </p:nvPicPr>
        <p:blipFill>
          <a:blip r:embed="rId4">
            <a:alphaModFix/>
          </a:blip>
          <a:stretch>
            <a:fillRect/>
          </a:stretch>
        </p:blipFill>
        <p:spPr>
          <a:xfrm>
            <a:off x="0" y="0"/>
            <a:ext cx="10080624" cy="142875"/>
          </a:xfrm>
          <a:prstGeom prst="rect">
            <a:avLst/>
          </a:prstGeom>
          <a:noFill/>
          <a:ln>
            <a:noFill/>
          </a:ln>
        </p:spPr>
      </p:pic>
      <p:sp>
        <p:nvSpPr>
          <p:cNvPr id="139" name="Shape 139"/>
          <p:cNvSpPr txBox="1"/>
          <p:nvPr/>
        </p:nvSpPr>
        <p:spPr>
          <a:xfrm>
            <a:off x="3172975" y="1863243"/>
            <a:ext cx="7497900" cy="729600"/>
          </a:xfrm>
          <a:prstGeom prst="rect">
            <a:avLst/>
          </a:prstGeom>
          <a:noFill/>
          <a:ln>
            <a:noFill/>
          </a:ln>
        </p:spPr>
        <p:txBody>
          <a:bodyPr anchorCtr="0" anchor="ctr" bIns="0" lIns="0" spcFirstLastPara="1" rIns="0" wrap="square" tIns="32000">
            <a:noAutofit/>
          </a:bodyPr>
          <a:lstStyle/>
          <a:p>
            <a:pPr indent="0" lvl="0" marL="0" rtl="0">
              <a:lnSpc>
                <a:spcPct val="93000"/>
              </a:lnSpc>
              <a:spcBef>
                <a:spcPts val="0"/>
              </a:spcBef>
              <a:spcAft>
                <a:spcPts val="0"/>
              </a:spcAft>
              <a:buClr>
                <a:schemeClr val="dk1"/>
              </a:buClr>
              <a:buSzPts val="3600"/>
              <a:buFont typeface="Arial"/>
              <a:buNone/>
            </a:pPr>
            <a:r>
              <a:rPr lang="en-US" sz="3600">
                <a:solidFill>
                  <a:srgbClr val="134F5C"/>
                </a:solidFill>
              </a:rPr>
              <a:t>Introduction </a:t>
            </a:r>
            <a:endParaRPr sz="3600">
              <a:solidFill>
                <a:srgbClr val="134F5C"/>
              </a:solidFill>
            </a:endParaRPr>
          </a:p>
          <a:p>
            <a:pPr indent="0" lvl="0" marL="0" rtl="0">
              <a:lnSpc>
                <a:spcPct val="93000"/>
              </a:lnSpc>
              <a:spcBef>
                <a:spcPts val="0"/>
              </a:spcBef>
              <a:spcAft>
                <a:spcPts val="0"/>
              </a:spcAft>
              <a:buClr>
                <a:schemeClr val="dk1"/>
              </a:buClr>
              <a:buSzPts val="3600"/>
              <a:buFont typeface="Arial"/>
              <a:buNone/>
            </a:pPr>
            <a:r>
              <a:rPr b="1" lang="en-US" sz="3600">
                <a:solidFill>
                  <a:srgbClr val="134F5C"/>
                </a:solidFill>
              </a:rPr>
              <a:t>Machine Learning</a:t>
            </a:r>
            <a:endParaRPr>
              <a:solidFill>
                <a:srgbClr val="134F5C"/>
              </a:solidFill>
            </a:endParaRPr>
          </a:p>
        </p:txBody>
      </p:sp>
    </p:spTree>
  </p:cSld>
  <p:clrMapOvr>
    <a:masterClrMapping/>
  </p:clrMapOvr>
  <p:transition spd="med">
    <p:fade thruBlk="1"/>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43" name="Shape 143"/>
        <p:cNvGrpSpPr/>
        <p:nvPr/>
      </p:nvGrpSpPr>
      <p:grpSpPr>
        <a:xfrm>
          <a:off x="0" y="0"/>
          <a:ext cx="0" cy="0"/>
          <a:chOff x="0" y="0"/>
          <a:chExt cx="0" cy="0"/>
        </a:xfrm>
      </p:grpSpPr>
      <p:pic>
        <p:nvPicPr>
          <p:cNvPr id="144" name="Shape 144"/>
          <p:cNvPicPr preferRelativeResize="0"/>
          <p:nvPr/>
        </p:nvPicPr>
        <p:blipFill>
          <a:blip r:embed="rId3">
            <a:alphaModFix amt="30000"/>
          </a:blip>
          <a:stretch>
            <a:fillRect/>
          </a:stretch>
        </p:blipFill>
        <p:spPr>
          <a:xfrm>
            <a:off x="0" y="142876"/>
            <a:ext cx="10080625" cy="7416800"/>
          </a:xfrm>
          <a:prstGeom prst="rect">
            <a:avLst/>
          </a:prstGeom>
          <a:noFill/>
          <a:ln>
            <a:noFill/>
          </a:ln>
        </p:spPr>
      </p:pic>
      <p:pic>
        <p:nvPicPr>
          <p:cNvPr id="145" name="Shape 145"/>
          <p:cNvPicPr preferRelativeResize="0"/>
          <p:nvPr/>
        </p:nvPicPr>
        <p:blipFill rotWithShape="1">
          <a:blip r:embed="rId4">
            <a:alphaModFix/>
          </a:blip>
          <a:srcRect b="0" l="0" r="0" t="0"/>
          <a:stretch/>
        </p:blipFill>
        <p:spPr>
          <a:xfrm>
            <a:off x="616237" y="2608425"/>
            <a:ext cx="6030912" cy="2925762"/>
          </a:xfrm>
          <a:prstGeom prst="rect">
            <a:avLst/>
          </a:prstGeom>
          <a:noFill/>
          <a:ln>
            <a:noFill/>
          </a:ln>
        </p:spPr>
      </p:pic>
      <p:sp>
        <p:nvSpPr>
          <p:cNvPr id="146" name="Shape 146"/>
          <p:cNvSpPr txBox="1"/>
          <p:nvPr/>
        </p:nvSpPr>
        <p:spPr>
          <a:xfrm>
            <a:off x="6993600" y="2814000"/>
            <a:ext cx="2444700" cy="2514600"/>
          </a:xfrm>
          <a:prstGeom prst="rect">
            <a:avLst/>
          </a:prstGeom>
          <a:noFill/>
          <a:ln>
            <a:noFill/>
          </a:ln>
        </p:spPr>
        <p:txBody>
          <a:bodyPr anchorCtr="0" anchor="ctr" bIns="0" lIns="0" spcFirstLastPara="1" rIns="0" wrap="square" tIns="17775">
            <a:noAutofit/>
          </a:bodyPr>
          <a:lstStyle/>
          <a:p>
            <a:pPr indent="0" lvl="0" marL="0" marR="0" rtl="0">
              <a:lnSpc>
                <a:spcPct val="150000"/>
              </a:lnSpc>
              <a:spcBef>
                <a:spcPts val="0"/>
              </a:spcBef>
              <a:spcAft>
                <a:spcPts val="0"/>
              </a:spcAft>
              <a:buClr>
                <a:srgbClr val="000000"/>
              </a:buClr>
              <a:buSzPts val="2000"/>
              <a:buFont typeface="Arial"/>
              <a:buNone/>
            </a:pPr>
            <a:r>
              <a:rPr b="1" i="0" lang="en-US" sz="1800" u="none">
                <a:solidFill>
                  <a:srgbClr val="434343"/>
                </a:solidFill>
                <a:latin typeface="Arial"/>
                <a:ea typeface="Arial"/>
                <a:cs typeface="Arial"/>
                <a:sym typeface="Arial"/>
              </a:rPr>
              <a:t>Machine Learning</a:t>
            </a:r>
            <a:r>
              <a:rPr b="0" i="0" lang="en-US" sz="1800" u="none">
                <a:solidFill>
                  <a:srgbClr val="434343"/>
                </a:solidFill>
                <a:latin typeface="Arial"/>
                <a:ea typeface="Arial"/>
                <a:cs typeface="Arial"/>
                <a:sym typeface="Arial"/>
              </a:rPr>
              <a:t> is a field in Data Science, where machines can “learn” themselves, without being explicitly programmed by humans</a:t>
            </a:r>
            <a:endParaRPr sz="1800">
              <a:solidFill>
                <a:srgbClr val="434343"/>
              </a:solidFill>
            </a:endParaRPr>
          </a:p>
        </p:txBody>
      </p:sp>
      <p:sp>
        <p:nvSpPr>
          <p:cNvPr id="147" name="Shape 147"/>
          <p:cNvSpPr txBox="1"/>
          <p:nvPr/>
        </p:nvSpPr>
        <p:spPr>
          <a:xfrm>
            <a:off x="687387" y="808050"/>
            <a:ext cx="7269300" cy="1135200"/>
          </a:xfrm>
          <a:prstGeom prst="rect">
            <a:avLst/>
          </a:prstGeom>
          <a:noFill/>
          <a:ln>
            <a:noFill/>
          </a:ln>
        </p:spPr>
        <p:txBody>
          <a:bodyPr anchorCtr="0" anchor="ctr" bIns="0" lIns="0" spcFirstLastPara="1" rIns="0" wrap="square" tIns="32000">
            <a:noAutofit/>
          </a:bodyPr>
          <a:lstStyle/>
          <a:p>
            <a:pPr indent="0" lvl="0" marL="0" marR="0" rtl="0" algn="l">
              <a:lnSpc>
                <a:spcPct val="93000"/>
              </a:lnSpc>
              <a:spcBef>
                <a:spcPts val="0"/>
              </a:spcBef>
              <a:spcAft>
                <a:spcPts val="0"/>
              </a:spcAft>
              <a:buClr>
                <a:srgbClr val="000000"/>
              </a:buClr>
              <a:buSzPts val="3600"/>
              <a:buFont typeface="Arial"/>
              <a:buNone/>
            </a:pPr>
            <a:r>
              <a:rPr b="0" i="0" lang="en-US" sz="3600" u="none">
                <a:solidFill>
                  <a:srgbClr val="134F5C"/>
                </a:solidFill>
                <a:latin typeface="Arial"/>
                <a:ea typeface="Arial"/>
                <a:cs typeface="Arial"/>
                <a:sym typeface="Arial"/>
              </a:rPr>
              <a:t>What is </a:t>
            </a:r>
            <a:endParaRPr b="0" i="0" sz="3600" u="none">
              <a:solidFill>
                <a:srgbClr val="134F5C"/>
              </a:solidFill>
              <a:latin typeface="Arial"/>
              <a:ea typeface="Arial"/>
              <a:cs typeface="Arial"/>
              <a:sym typeface="Arial"/>
            </a:endParaRPr>
          </a:p>
          <a:p>
            <a:pPr indent="0" lvl="0" marL="0" marR="0" rtl="0" algn="l">
              <a:lnSpc>
                <a:spcPct val="93000"/>
              </a:lnSpc>
              <a:spcBef>
                <a:spcPts val="0"/>
              </a:spcBef>
              <a:spcAft>
                <a:spcPts val="0"/>
              </a:spcAft>
              <a:buClr>
                <a:srgbClr val="000000"/>
              </a:buClr>
              <a:buSzPts val="3600"/>
              <a:buFont typeface="Arial"/>
              <a:buNone/>
            </a:pPr>
            <a:r>
              <a:rPr b="1" i="0" lang="en-US" sz="3600" u="none">
                <a:solidFill>
                  <a:srgbClr val="134F5C"/>
                </a:solidFill>
                <a:latin typeface="Arial"/>
                <a:ea typeface="Arial"/>
                <a:cs typeface="Arial"/>
                <a:sym typeface="Arial"/>
              </a:rPr>
              <a:t>Machine Learning?</a:t>
            </a:r>
            <a:endParaRPr>
              <a:solidFill>
                <a:srgbClr val="134F5C"/>
              </a:solidFill>
            </a:endParaRPr>
          </a:p>
        </p:txBody>
      </p:sp>
      <p:sp>
        <p:nvSpPr>
          <p:cNvPr id="148" name="Shape 148"/>
          <p:cNvSpPr txBox="1"/>
          <p:nvPr/>
        </p:nvSpPr>
        <p:spPr>
          <a:xfrm>
            <a:off x="687375" y="5775762"/>
            <a:ext cx="4581600" cy="346200"/>
          </a:xfrm>
          <a:prstGeom prst="rect">
            <a:avLst/>
          </a:prstGeom>
          <a:noFill/>
          <a:ln>
            <a:noFill/>
          </a:ln>
        </p:spPr>
        <p:txBody>
          <a:bodyPr anchorCtr="0" anchor="t" bIns="45000" lIns="90000" spcFirstLastPara="1" rIns="90000" wrap="square" tIns="55650">
            <a:noAutofit/>
          </a:bodyPr>
          <a:lstStyle/>
          <a:p>
            <a:pPr indent="0" lvl="0" marL="0" marR="0" rtl="0" algn="l">
              <a:lnSpc>
                <a:spcPct val="93000"/>
              </a:lnSpc>
              <a:spcBef>
                <a:spcPts val="0"/>
              </a:spcBef>
              <a:spcAft>
                <a:spcPts val="0"/>
              </a:spcAft>
              <a:buClr>
                <a:srgbClr val="000000"/>
              </a:buClr>
              <a:buSzPts val="1200"/>
              <a:buFont typeface="Arial"/>
              <a:buNone/>
            </a:pPr>
            <a:r>
              <a:rPr b="0" i="1" lang="en-US" sz="1200" u="none">
                <a:solidFill>
                  <a:srgbClr val="000000"/>
                </a:solidFill>
                <a:latin typeface="Arial"/>
                <a:ea typeface="Arial"/>
                <a:cs typeface="Arial"/>
                <a:sym typeface="Arial"/>
              </a:rPr>
              <a:t>Image reference : https://mapr.com/blog/demystifying-ai-ml-dl/</a:t>
            </a:r>
            <a:endParaRPr/>
          </a:p>
        </p:txBody>
      </p:sp>
      <p:pic>
        <p:nvPicPr>
          <p:cNvPr id="149" name="Shape 149"/>
          <p:cNvPicPr preferRelativeResize="0"/>
          <p:nvPr/>
        </p:nvPicPr>
        <p:blipFill>
          <a:blip r:embed="rId5">
            <a:alphaModFix/>
          </a:blip>
          <a:stretch>
            <a:fillRect/>
          </a:stretch>
        </p:blipFill>
        <p:spPr>
          <a:xfrm>
            <a:off x="0" y="0"/>
            <a:ext cx="10080624" cy="142875"/>
          </a:xfrm>
          <a:prstGeom prst="rect">
            <a:avLst/>
          </a:prstGeom>
          <a:noFill/>
          <a:ln>
            <a:noFill/>
          </a:ln>
        </p:spPr>
      </p:pic>
    </p:spTree>
  </p:cSld>
  <p:clrMapOvr>
    <a:masterClrMapping/>
  </p:clrMapOvr>
  <p:transition spd="med">
    <p:fade thruBlk="1"/>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53" name="Shape 153"/>
        <p:cNvGrpSpPr/>
        <p:nvPr/>
      </p:nvGrpSpPr>
      <p:grpSpPr>
        <a:xfrm>
          <a:off x="0" y="0"/>
          <a:ext cx="0" cy="0"/>
          <a:chOff x="0" y="0"/>
          <a:chExt cx="0" cy="0"/>
        </a:xfrm>
      </p:grpSpPr>
      <p:pic>
        <p:nvPicPr>
          <p:cNvPr id="154" name="Shape 154"/>
          <p:cNvPicPr preferRelativeResize="0"/>
          <p:nvPr/>
        </p:nvPicPr>
        <p:blipFill>
          <a:blip r:embed="rId3">
            <a:alphaModFix amt="30000"/>
          </a:blip>
          <a:stretch>
            <a:fillRect/>
          </a:stretch>
        </p:blipFill>
        <p:spPr>
          <a:xfrm>
            <a:off x="0" y="142876"/>
            <a:ext cx="10080625" cy="7416800"/>
          </a:xfrm>
          <a:prstGeom prst="rect">
            <a:avLst/>
          </a:prstGeom>
          <a:noFill/>
          <a:ln>
            <a:noFill/>
          </a:ln>
        </p:spPr>
      </p:pic>
      <p:pic>
        <p:nvPicPr>
          <p:cNvPr id="155" name="Shape 155"/>
          <p:cNvPicPr preferRelativeResize="0"/>
          <p:nvPr/>
        </p:nvPicPr>
        <p:blipFill>
          <a:blip r:embed="rId4">
            <a:alphaModFix/>
          </a:blip>
          <a:stretch>
            <a:fillRect/>
          </a:stretch>
        </p:blipFill>
        <p:spPr>
          <a:xfrm>
            <a:off x="0" y="0"/>
            <a:ext cx="10080624" cy="142875"/>
          </a:xfrm>
          <a:prstGeom prst="rect">
            <a:avLst/>
          </a:prstGeom>
          <a:noFill/>
          <a:ln>
            <a:noFill/>
          </a:ln>
        </p:spPr>
      </p:pic>
      <p:sp>
        <p:nvSpPr>
          <p:cNvPr id="156" name="Shape 156"/>
          <p:cNvSpPr txBox="1"/>
          <p:nvPr/>
        </p:nvSpPr>
        <p:spPr>
          <a:xfrm>
            <a:off x="1516038" y="304625"/>
            <a:ext cx="7129500" cy="1381200"/>
          </a:xfrm>
          <a:prstGeom prst="rect">
            <a:avLst/>
          </a:prstGeom>
          <a:noFill/>
          <a:ln>
            <a:noFill/>
          </a:ln>
        </p:spPr>
        <p:txBody>
          <a:bodyPr anchorCtr="0" anchor="ctr" bIns="0" lIns="0" spcFirstLastPara="1" rIns="0" wrap="square" tIns="32000">
            <a:noAutofit/>
          </a:bodyPr>
          <a:lstStyle/>
          <a:p>
            <a:pPr indent="0" lvl="0" marL="0" marR="0" rtl="0" algn="l">
              <a:lnSpc>
                <a:spcPct val="93000"/>
              </a:lnSpc>
              <a:spcBef>
                <a:spcPts val="0"/>
              </a:spcBef>
              <a:spcAft>
                <a:spcPts val="0"/>
              </a:spcAft>
              <a:buClr>
                <a:srgbClr val="000000"/>
              </a:buClr>
              <a:buSzPts val="3600"/>
              <a:buFont typeface="Arial"/>
              <a:buNone/>
            </a:pPr>
            <a:r>
              <a:rPr b="0" i="0" lang="en-US" sz="3600" u="none">
                <a:solidFill>
                  <a:srgbClr val="134F5C"/>
                </a:solidFill>
                <a:latin typeface="Arial"/>
                <a:ea typeface="Arial"/>
                <a:cs typeface="Arial"/>
                <a:sym typeface="Arial"/>
              </a:rPr>
              <a:t>Why We Use </a:t>
            </a:r>
            <a:r>
              <a:rPr b="1" i="0" lang="en-US" sz="3600" u="none">
                <a:solidFill>
                  <a:srgbClr val="134F5C"/>
                </a:solidFill>
                <a:latin typeface="Arial"/>
                <a:ea typeface="Arial"/>
                <a:cs typeface="Arial"/>
                <a:sym typeface="Arial"/>
              </a:rPr>
              <a:t>Machine Learning?</a:t>
            </a:r>
            <a:endParaRPr>
              <a:solidFill>
                <a:srgbClr val="134F5C"/>
              </a:solidFill>
            </a:endParaRPr>
          </a:p>
        </p:txBody>
      </p:sp>
      <p:pic>
        <p:nvPicPr>
          <p:cNvPr id="157" name="Shape 157"/>
          <p:cNvPicPr preferRelativeResize="0"/>
          <p:nvPr/>
        </p:nvPicPr>
        <p:blipFill rotWithShape="1">
          <a:blip r:embed="rId5">
            <a:alphaModFix/>
          </a:blip>
          <a:srcRect b="0" l="0" r="0" t="0"/>
          <a:stretch/>
        </p:blipFill>
        <p:spPr>
          <a:xfrm>
            <a:off x="825500" y="2711375"/>
            <a:ext cx="2378075" cy="1554162"/>
          </a:xfrm>
          <a:prstGeom prst="rect">
            <a:avLst/>
          </a:prstGeom>
          <a:noFill/>
          <a:ln>
            <a:noFill/>
          </a:ln>
        </p:spPr>
      </p:pic>
      <p:pic>
        <p:nvPicPr>
          <p:cNvPr id="158" name="Shape 158"/>
          <p:cNvPicPr preferRelativeResize="0"/>
          <p:nvPr/>
        </p:nvPicPr>
        <p:blipFill rotWithShape="1">
          <a:blip r:embed="rId6">
            <a:alphaModFix/>
          </a:blip>
          <a:srcRect b="0" l="0" r="0" t="0"/>
          <a:stretch/>
        </p:blipFill>
        <p:spPr>
          <a:xfrm>
            <a:off x="7240587" y="2855037"/>
            <a:ext cx="1778000" cy="1266825"/>
          </a:xfrm>
          <a:prstGeom prst="rect">
            <a:avLst/>
          </a:prstGeom>
          <a:noFill/>
          <a:ln>
            <a:noFill/>
          </a:ln>
        </p:spPr>
      </p:pic>
      <p:pic>
        <p:nvPicPr>
          <p:cNvPr id="159" name="Shape 159"/>
          <p:cNvPicPr preferRelativeResize="0"/>
          <p:nvPr/>
        </p:nvPicPr>
        <p:blipFill rotWithShape="1">
          <a:blip r:embed="rId7">
            <a:alphaModFix/>
          </a:blip>
          <a:srcRect b="0" l="0" r="0" t="0"/>
          <a:stretch/>
        </p:blipFill>
        <p:spPr>
          <a:xfrm>
            <a:off x="3943350" y="2707400"/>
            <a:ext cx="2193925" cy="1562100"/>
          </a:xfrm>
          <a:prstGeom prst="rect">
            <a:avLst/>
          </a:prstGeom>
          <a:noFill/>
          <a:ln>
            <a:noFill/>
          </a:ln>
        </p:spPr>
      </p:pic>
      <p:sp>
        <p:nvSpPr>
          <p:cNvPr id="160" name="Shape 160"/>
          <p:cNvSpPr txBox="1"/>
          <p:nvPr/>
        </p:nvSpPr>
        <p:spPr>
          <a:xfrm>
            <a:off x="1006475" y="4269491"/>
            <a:ext cx="2193900" cy="1277700"/>
          </a:xfrm>
          <a:prstGeom prst="rect">
            <a:avLst/>
          </a:prstGeom>
          <a:noFill/>
          <a:ln>
            <a:noFill/>
          </a:ln>
        </p:spPr>
        <p:txBody>
          <a:bodyPr anchorCtr="0" anchor="t" bIns="45000" lIns="90000" spcFirstLastPara="1" rIns="90000" wrap="square" tIns="56550">
            <a:noAutofit/>
          </a:bodyPr>
          <a:lstStyle/>
          <a:p>
            <a:pPr indent="0" lvl="0" marL="0" marR="0" rtl="0" algn="ctr">
              <a:lnSpc>
                <a:spcPct val="150000"/>
              </a:lnSpc>
              <a:spcBef>
                <a:spcPts val="0"/>
              </a:spcBef>
              <a:spcAft>
                <a:spcPts val="0"/>
              </a:spcAft>
              <a:buClr>
                <a:srgbClr val="000000"/>
              </a:buClr>
              <a:buSzPts val="1300"/>
              <a:buFont typeface="Arial"/>
              <a:buNone/>
            </a:pPr>
            <a:r>
              <a:rPr b="0" i="0" lang="en-US" sz="1300" u="none">
                <a:solidFill>
                  <a:srgbClr val="434343"/>
                </a:solidFill>
                <a:latin typeface="Arial"/>
                <a:ea typeface="Arial"/>
                <a:cs typeface="Arial"/>
                <a:sym typeface="Arial"/>
              </a:rPr>
              <a:t>Hand-written rules and equations are too complex as in face recognition and speech recognition.</a:t>
            </a:r>
            <a:endParaRPr>
              <a:solidFill>
                <a:srgbClr val="434343"/>
              </a:solidFill>
            </a:endParaRPr>
          </a:p>
        </p:txBody>
      </p:sp>
      <p:sp>
        <p:nvSpPr>
          <p:cNvPr id="161" name="Shape 161"/>
          <p:cNvSpPr txBox="1"/>
          <p:nvPr/>
        </p:nvSpPr>
        <p:spPr>
          <a:xfrm>
            <a:off x="3892662" y="4269500"/>
            <a:ext cx="2455800" cy="1277700"/>
          </a:xfrm>
          <a:prstGeom prst="rect">
            <a:avLst/>
          </a:prstGeom>
          <a:noFill/>
          <a:ln>
            <a:noFill/>
          </a:ln>
        </p:spPr>
        <p:txBody>
          <a:bodyPr anchorCtr="0" anchor="t" bIns="45000" lIns="90000" spcFirstLastPara="1" rIns="90000" wrap="square" tIns="56550">
            <a:noAutofit/>
          </a:bodyPr>
          <a:lstStyle/>
          <a:p>
            <a:pPr indent="0" lvl="0" marL="0" marR="0" rtl="0" algn="ctr">
              <a:lnSpc>
                <a:spcPct val="150000"/>
              </a:lnSpc>
              <a:spcBef>
                <a:spcPts val="0"/>
              </a:spcBef>
              <a:spcAft>
                <a:spcPts val="0"/>
              </a:spcAft>
              <a:buClr>
                <a:srgbClr val="000000"/>
              </a:buClr>
              <a:buSzPts val="1300"/>
              <a:buFont typeface="Arial"/>
              <a:buNone/>
            </a:pPr>
            <a:r>
              <a:rPr b="0" i="0" lang="en-US" sz="1300" u="none">
                <a:solidFill>
                  <a:srgbClr val="434343"/>
                </a:solidFill>
                <a:latin typeface="Arial"/>
                <a:ea typeface="Arial"/>
                <a:cs typeface="Arial"/>
                <a:sym typeface="Arial"/>
              </a:rPr>
              <a:t>The rules of a task are constantly changing as in fraud detection from transaction records.</a:t>
            </a:r>
            <a:endParaRPr>
              <a:solidFill>
                <a:srgbClr val="434343"/>
              </a:solidFill>
            </a:endParaRPr>
          </a:p>
        </p:txBody>
      </p:sp>
      <p:sp>
        <p:nvSpPr>
          <p:cNvPr id="162" name="Shape 162"/>
          <p:cNvSpPr txBox="1"/>
          <p:nvPr/>
        </p:nvSpPr>
        <p:spPr>
          <a:xfrm>
            <a:off x="6918325" y="4269500"/>
            <a:ext cx="2560800" cy="1882500"/>
          </a:xfrm>
          <a:prstGeom prst="rect">
            <a:avLst/>
          </a:prstGeom>
          <a:noFill/>
          <a:ln>
            <a:noFill/>
          </a:ln>
        </p:spPr>
        <p:txBody>
          <a:bodyPr anchorCtr="0" anchor="t" bIns="45000" lIns="90000" spcFirstLastPara="1" rIns="90000" wrap="square" tIns="56550">
            <a:noAutofit/>
          </a:bodyPr>
          <a:lstStyle/>
          <a:p>
            <a:pPr indent="0" lvl="0" marL="0" marR="0" rtl="0" algn="ctr">
              <a:lnSpc>
                <a:spcPct val="150000"/>
              </a:lnSpc>
              <a:spcBef>
                <a:spcPts val="0"/>
              </a:spcBef>
              <a:spcAft>
                <a:spcPts val="0"/>
              </a:spcAft>
              <a:buClr>
                <a:srgbClr val="000000"/>
              </a:buClr>
              <a:buSzPts val="1300"/>
              <a:buFont typeface="Arial"/>
              <a:buNone/>
            </a:pPr>
            <a:r>
              <a:rPr b="0" i="0" lang="en-US" sz="1300" u="none">
                <a:solidFill>
                  <a:srgbClr val="434343"/>
                </a:solidFill>
                <a:latin typeface="Arial"/>
                <a:ea typeface="Arial"/>
                <a:cs typeface="Arial"/>
                <a:sym typeface="Arial"/>
              </a:rPr>
              <a:t>The nature of the data keeps changing, and the program needs to adapt—as in automated trading, energy demand forecasting, and predicting shopping trends.</a:t>
            </a:r>
            <a:endParaRPr>
              <a:solidFill>
                <a:srgbClr val="434343"/>
              </a:solidFill>
            </a:endParaRPr>
          </a:p>
        </p:txBody>
      </p:sp>
      <p:sp>
        <p:nvSpPr>
          <p:cNvPr id="163" name="Shape 163"/>
          <p:cNvSpPr txBox="1"/>
          <p:nvPr/>
        </p:nvSpPr>
        <p:spPr>
          <a:xfrm>
            <a:off x="914400" y="1474075"/>
            <a:ext cx="8412300" cy="1097100"/>
          </a:xfrm>
          <a:prstGeom prst="rect">
            <a:avLst/>
          </a:prstGeom>
          <a:noFill/>
          <a:ln>
            <a:noFill/>
          </a:ln>
        </p:spPr>
        <p:txBody>
          <a:bodyPr anchorCtr="0" anchor="ctr" bIns="0" lIns="0" spcFirstLastPara="1" rIns="0" wrap="square" tIns="14200">
            <a:noAutofit/>
          </a:bodyPr>
          <a:lstStyle/>
          <a:p>
            <a:pPr indent="0" lvl="0" marL="0" marR="0" rtl="0" algn="ctr">
              <a:lnSpc>
                <a:spcPct val="150000"/>
              </a:lnSpc>
              <a:spcBef>
                <a:spcPts val="0"/>
              </a:spcBef>
              <a:spcAft>
                <a:spcPts val="0"/>
              </a:spcAft>
              <a:buClr>
                <a:srgbClr val="000000"/>
              </a:buClr>
              <a:buSzPts val="1600"/>
              <a:buFont typeface="Arial"/>
              <a:buNone/>
            </a:pPr>
            <a:r>
              <a:rPr b="0" i="0" lang="en-US" sz="1600" u="none">
                <a:solidFill>
                  <a:srgbClr val="434343"/>
                </a:solidFill>
                <a:latin typeface="Arial"/>
                <a:ea typeface="Arial"/>
                <a:cs typeface="Arial"/>
                <a:sym typeface="Arial"/>
              </a:rPr>
              <a:t>Consider using machine learning when you </a:t>
            </a:r>
            <a:r>
              <a:rPr b="1" i="0" lang="en-US" sz="1600" u="none">
                <a:solidFill>
                  <a:srgbClr val="434343"/>
                </a:solidFill>
                <a:latin typeface="Arial"/>
                <a:ea typeface="Arial"/>
                <a:cs typeface="Arial"/>
                <a:sym typeface="Arial"/>
              </a:rPr>
              <a:t>have a complex task or problem</a:t>
            </a:r>
            <a:r>
              <a:rPr b="0" i="0" lang="en-US" sz="1600" u="none">
                <a:solidFill>
                  <a:srgbClr val="434343"/>
                </a:solidFill>
                <a:latin typeface="Arial"/>
                <a:ea typeface="Arial"/>
                <a:cs typeface="Arial"/>
                <a:sym typeface="Arial"/>
              </a:rPr>
              <a:t> involving a large amount of data and lots of variables, but no existing formula or equation. </a:t>
            </a:r>
            <a:endParaRPr>
              <a:solidFill>
                <a:srgbClr val="434343"/>
              </a:solidFill>
            </a:endParaRPr>
          </a:p>
        </p:txBody>
      </p:sp>
    </p:spTree>
  </p:cSld>
  <p:clrMapOvr>
    <a:masterClrMapping/>
  </p:clrMapOvr>
  <p:transition spd="med">
    <p:fade thruBlk="1"/>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67" name="Shape 167"/>
        <p:cNvGrpSpPr/>
        <p:nvPr/>
      </p:nvGrpSpPr>
      <p:grpSpPr>
        <a:xfrm>
          <a:off x="0" y="0"/>
          <a:ext cx="0" cy="0"/>
          <a:chOff x="0" y="0"/>
          <a:chExt cx="0" cy="0"/>
        </a:xfrm>
      </p:grpSpPr>
      <p:pic>
        <p:nvPicPr>
          <p:cNvPr id="168" name="Shape 168"/>
          <p:cNvPicPr preferRelativeResize="0"/>
          <p:nvPr/>
        </p:nvPicPr>
        <p:blipFill>
          <a:blip r:embed="rId3">
            <a:alphaModFix amt="30000"/>
          </a:blip>
          <a:stretch>
            <a:fillRect/>
          </a:stretch>
        </p:blipFill>
        <p:spPr>
          <a:xfrm>
            <a:off x="0" y="142876"/>
            <a:ext cx="10080625" cy="7416800"/>
          </a:xfrm>
          <a:prstGeom prst="rect">
            <a:avLst/>
          </a:prstGeom>
          <a:noFill/>
          <a:ln>
            <a:noFill/>
          </a:ln>
        </p:spPr>
      </p:pic>
      <p:pic>
        <p:nvPicPr>
          <p:cNvPr id="169" name="Shape 169"/>
          <p:cNvPicPr preferRelativeResize="0"/>
          <p:nvPr/>
        </p:nvPicPr>
        <p:blipFill>
          <a:blip r:embed="rId4">
            <a:alphaModFix/>
          </a:blip>
          <a:stretch>
            <a:fillRect/>
          </a:stretch>
        </p:blipFill>
        <p:spPr>
          <a:xfrm>
            <a:off x="0" y="0"/>
            <a:ext cx="10080624" cy="142875"/>
          </a:xfrm>
          <a:prstGeom prst="rect">
            <a:avLst/>
          </a:prstGeom>
          <a:noFill/>
          <a:ln>
            <a:noFill/>
          </a:ln>
        </p:spPr>
      </p:pic>
      <p:sp>
        <p:nvSpPr>
          <p:cNvPr id="170" name="Shape 170"/>
          <p:cNvSpPr txBox="1"/>
          <p:nvPr/>
        </p:nvSpPr>
        <p:spPr>
          <a:xfrm>
            <a:off x="731837" y="260350"/>
            <a:ext cx="5761037" cy="1189037"/>
          </a:xfrm>
          <a:prstGeom prst="rect">
            <a:avLst/>
          </a:prstGeom>
          <a:noFill/>
          <a:ln>
            <a:noFill/>
          </a:ln>
        </p:spPr>
        <p:txBody>
          <a:bodyPr anchorCtr="0" anchor="ctr" bIns="0" lIns="0" spcFirstLastPara="1" rIns="0" wrap="square" tIns="24875">
            <a:noAutofit/>
          </a:bodyPr>
          <a:lstStyle/>
          <a:p>
            <a:pPr indent="0" lvl="0" marL="0" marR="0" rtl="0" algn="l">
              <a:lnSpc>
                <a:spcPct val="93000"/>
              </a:lnSpc>
              <a:spcBef>
                <a:spcPts val="0"/>
              </a:spcBef>
              <a:spcAft>
                <a:spcPts val="0"/>
              </a:spcAft>
              <a:buClr>
                <a:srgbClr val="000000"/>
              </a:buClr>
              <a:buSzPts val="2800"/>
              <a:buFont typeface="Arial"/>
              <a:buNone/>
            </a:pPr>
            <a:r>
              <a:t/>
            </a:r>
            <a:endParaRPr b="0" i="0" sz="2800" u="none">
              <a:solidFill>
                <a:srgbClr val="000000"/>
              </a:solidFill>
              <a:latin typeface="Arial"/>
              <a:ea typeface="Arial"/>
              <a:cs typeface="Arial"/>
              <a:sym typeface="Arial"/>
            </a:endParaRPr>
          </a:p>
          <a:p>
            <a:pPr indent="0" lvl="0" marL="0" marR="0" rtl="0" algn="l">
              <a:lnSpc>
                <a:spcPct val="93000"/>
              </a:lnSpc>
              <a:spcBef>
                <a:spcPts val="0"/>
              </a:spcBef>
              <a:spcAft>
                <a:spcPts val="0"/>
              </a:spcAft>
              <a:buClr>
                <a:srgbClr val="000000"/>
              </a:buClr>
              <a:buSzPts val="2800"/>
              <a:buFont typeface="Arial"/>
              <a:buNone/>
            </a:pPr>
            <a:r>
              <a:rPr b="0" i="0" lang="en-US" sz="2800" u="none">
                <a:solidFill>
                  <a:srgbClr val="134F5C"/>
                </a:solidFill>
                <a:latin typeface="Arial"/>
                <a:ea typeface="Arial"/>
                <a:cs typeface="Arial"/>
                <a:sym typeface="Arial"/>
              </a:rPr>
              <a:t>How </a:t>
            </a:r>
            <a:r>
              <a:rPr b="1" i="0" lang="en-US" sz="2800" u="none">
                <a:solidFill>
                  <a:srgbClr val="134F5C"/>
                </a:solidFill>
                <a:latin typeface="Arial"/>
                <a:ea typeface="Arial"/>
                <a:cs typeface="Arial"/>
                <a:sym typeface="Arial"/>
              </a:rPr>
              <a:t>Machine Learning</a:t>
            </a:r>
            <a:r>
              <a:rPr b="0" i="0" lang="en-US" sz="2800" u="none">
                <a:solidFill>
                  <a:srgbClr val="134F5C"/>
                </a:solidFill>
                <a:latin typeface="Arial"/>
                <a:ea typeface="Arial"/>
                <a:cs typeface="Arial"/>
                <a:sym typeface="Arial"/>
              </a:rPr>
              <a:t> Works</a:t>
            </a:r>
            <a:r>
              <a:rPr b="1" i="0" lang="en-US" sz="2800" u="none">
                <a:solidFill>
                  <a:srgbClr val="134F5C"/>
                </a:solidFill>
                <a:latin typeface="Arial"/>
                <a:ea typeface="Arial"/>
                <a:cs typeface="Arial"/>
                <a:sym typeface="Arial"/>
              </a:rPr>
              <a:t>??</a:t>
            </a:r>
            <a:endParaRPr>
              <a:solidFill>
                <a:srgbClr val="134F5C"/>
              </a:solidFill>
            </a:endParaRPr>
          </a:p>
          <a:p>
            <a:pPr indent="0" lvl="0" marL="0" marR="0" rtl="0" algn="l">
              <a:lnSpc>
                <a:spcPct val="93000"/>
              </a:lnSpc>
              <a:spcBef>
                <a:spcPts val="0"/>
              </a:spcBef>
              <a:spcAft>
                <a:spcPts val="0"/>
              </a:spcAft>
              <a:buNone/>
            </a:pPr>
            <a:r>
              <a:t/>
            </a:r>
            <a:endParaRPr b="1" i="0" sz="2800" u="none">
              <a:solidFill>
                <a:srgbClr val="000000"/>
              </a:solidFill>
              <a:latin typeface="Arial"/>
              <a:ea typeface="Arial"/>
              <a:cs typeface="Arial"/>
              <a:sym typeface="Arial"/>
            </a:endParaRPr>
          </a:p>
        </p:txBody>
      </p:sp>
      <p:pic>
        <p:nvPicPr>
          <p:cNvPr id="171" name="Shape 171"/>
          <p:cNvPicPr preferRelativeResize="0"/>
          <p:nvPr/>
        </p:nvPicPr>
        <p:blipFill rotWithShape="1">
          <a:blip r:embed="rId5">
            <a:alphaModFix/>
          </a:blip>
          <a:srcRect b="29" l="17411" r="17890" t="0"/>
          <a:stretch/>
        </p:blipFill>
        <p:spPr>
          <a:xfrm>
            <a:off x="3489330" y="2293070"/>
            <a:ext cx="3017836" cy="2579687"/>
          </a:xfrm>
          <a:prstGeom prst="rect">
            <a:avLst/>
          </a:prstGeom>
          <a:noFill/>
          <a:ln>
            <a:noFill/>
          </a:ln>
        </p:spPr>
      </p:pic>
      <p:pic>
        <p:nvPicPr>
          <p:cNvPr id="172" name="Shape 172"/>
          <p:cNvPicPr preferRelativeResize="0"/>
          <p:nvPr/>
        </p:nvPicPr>
        <p:blipFill rotWithShape="1">
          <a:blip r:embed="rId6">
            <a:alphaModFix/>
          </a:blip>
          <a:srcRect b="0" l="0" r="0" t="0"/>
          <a:stretch/>
        </p:blipFill>
        <p:spPr>
          <a:xfrm>
            <a:off x="1114362" y="2139150"/>
            <a:ext cx="460375" cy="365125"/>
          </a:xfrm>
          <a:prstGeom prst="rect">
            <a:avLst/>
          </a:prstGeom>
          <a:noFill/>
          <a:ln>
            <a:noFill/>
          </a:ln>
        </p:spPr>
      </p:pic>
      <p:pic>
        <p:nvPicPr>
          <p:cNvPr id="173" name="Shape 173"/>
          <p:cNvPicPr preferRelativeResize="0"/>
          <p:nvPr/>
        </p:nvPicPr>
        <p:blipFill rotWithShape="1">
          <a:blip r:embed="rId7">
            <a:alphaModFix/>
          </a:blip>
          <a:srcRect b="0" l="0" r="0" t="0"/>
          <a:stretch/>
        </p:blipFill>
        <p:spPr>
          <a:xfrm>
            <a:off x="1117537" y="2778912"/>
            <a:ext cx="549275" cy="549275"/>
          </a:xfrm>
          <a:prstGeom prst="rect">
            <a:avLst/>
          </a:prstGeom>
          <a:noFill/>
          <a:ln>
            <a:noFill/>
          </a:ln>
        </p:spPr>
      </p:pic>
      <p:pic>
        <p:nvPicPr>
          <p:cNvPr id="174" name="Shape 174"/>
          <p:cNvPicPr preferRelativeResize="0"/>
          <p:nvPr/>
        </p:nvPicPr>
        <p:blipFill rotWithShape="1">
          <a:blip r:embed="rId8">
            <a:alphaModFix/>
          </a:blip>
          <a:srcRect b="0" l="0" r="0" t="0"/>
          <a:stretch/>
        </p:blipFill>
        <p:spPr>
          <a:xfrm>
            <a:off x="1036575" y="3401212"/>
            <a:ext cx="652462" cy="652462"/>
          </a:xfrm>
          <a:prstGeom prst="rect">
            <a:avLst/>
          </a:prstGeom>
          <a:noFill/>
          <a:ln>
            <a:noFill/>
          </a:ln>
        </p:spPr>
      </p:pic>
      <p:pic>
        <p:nvPicPr>
          <p:cNvPr id="175" name="Shape 175"/>
          <p:cNvPicPr preferRelativeResize="0"/>
          <p:nvPr/>
        </p:nvPicPr>
        <p:blipFill rotWithShape="1">
          <a:blip r:embed="rId9">
            <a:alphaModFix/>
          </a:blip>
          <a:srcRect b="0" l="0" r="0" t="0"/>
          <a:stretch/>
        </p:blipFill>
        <p:spPr>
          <a:xfrm>
            <a:off x="1203262" y="4058437"/>
            <a:ext cx="549275" cy="549275"/>
          </a:xfrm>
          <a:prstGeom prst="rect">
            <a:avLst/>
          </a:prstGeom>
          <a:noFill/>
          <a:ln>
            <a:noFill/>
          </a:ln>
        </p:spPr>
      </p:pic>
      <p:pic>
        <p:nvPicPr>
          <p:cNvPr id="176" name="Shape 176"/>
          <p:cNvPicPr preferRelativeResize="0"/>
          <p:nvPr/>
        </p:nvPicPr>
        <p:blipFill rotWithShape="1">
          <a:blip r:embed="rId10">
            <a:alphaModFix/>
          </a:blip>
          <a:srcRect b="0" l="0" r="0" t="0"/>
          <a:stretch/>
        </p:blipFill>
        <p:spPr>
          <a:xfrm>
            <a:off x="8137525" y="3081337"/>
            <a:ext cx="744537" cy="639762"/>
          </a:xfrm>
          <a:prstGeom prst="rect">
            <a:avLst/>
          </a:prstGeom>
          <a:noFill/>
          <a:ln>
            <a:noFill/>
          </a:ln>
        </p:spPr>
      </p:pic>
      <p:pic>
        <p:nvPicPr>
          <p:cNvPr id="177" name="Shape 177"/>
          <p:cNvPicPr preferRelativeResize="0"/>
          <p:nvPr/>
        </p:nvPicPr>
        <p:blipFill rotWithShape="1">
          <a:blip r:embed="rId11">
            <a:alphaModFix/>
          </a:blip>
          <a:srcRect b="0" l="0" r="0" t="0"/>
          <a:stretch/>
        </p:blipFill>
        <p:spPr>
          <a:xfrm>
            <a:off x="8089900" y="4087812"/>
            <a:ext cx="962025" cy="635000"/>
          </a:xfrm>
          <a:prstGeom prst="rect">
            <a:avLst/>
          </a:prstGeom>
          <a:noFill/>
          <a:ln>
            <a:noFill/>
          </a:ln>
        </p:spPr>
      </p:pic>
      <p:pic>
        <p:nvPicPr>
          <p:cNvPr id="178" name="Shape 178"/>
          <p:cNvPicPr preferRelativeResize="0"/>
          <p:nvPr/>
        </p:nvPicPr>
        <p:blipFill rotWithShape="1">
          <a:blip r:embed="rId12">
            <a:alphaModFix/>
          </a:blip>
          <a:srcRect b="0" l="0" r="0" t="0"/>
          <a:stretch/>
        </p:blipFill>
        <p:spPr>
          <a:xfrm>
            <a:off x="8034337" y="2154237"/>
            <a:ext cx="835025" cy="835025"/>
          </a:xfrm>
          <a:prstGeom prst="rect">
            <a:avLst/>
          </a:prstGeom>
          <a:noFill/>
          <a:ln>
            <a:noFill/>
          </a:ln>
        </p:spPr>
      </p:pic>
      <p:cxnSp>
        <p:nvCxnSpPr>
          <p:cNvPr id="179" name="Shape 179"/>
          <p:cNvCxnSpPr/>
          <p:nvPr/>
        </p:nvCxnSpPr>
        <p:spPr>
          <a:xfrm>
            <a:off x="1574737" y="2321712"/>
            <a:ext cx="1914600" cy="1089000"/>
          </a:xfrm>
          <a:prstGeom prst="straightConnector1">
            <a:avLst/>
          </a:prstGeom>
          <a:noFill/>
          <a:ln cap="flat" cmpd="sng" w="29150">
            <a:solidFill>
              <a:srgbClr val="000000"/>
            </a:solidFill>
            <a:prstDash val="solid"/>
            <a:round/>
            <a:headEnd len="med" w="med" type="none"/>
            <a:tailEnd len="med" w="med" type="none"/>
          </a:ln>
        </p:spPr>
      </p:cxnSp>
      <p:cxnSp>
        <p:nvCxnSpPr>
          <p:cNvPr id="180" name="Shape 180"/>
          <p:cNvCxnSpPr/>
          <p:nvPr/>
        </p:nvCxnSpPr>
        <p:spPr>
          <a:xfrm>
            <a:off x="1665225" y="3053550"/>
            <a:ext cx="1824000" cy="357300"/>
          </a:xfrm>
          <a:prstGeom prst="straightConnector1">
            <a:avLst/>
          </a:prstGeom>
          <a:noFill/>
          <a:ln cap="flat" cmpd="sng" w="29150">
            <a:solidFill>
              <a:srgbClr val="000000"/>
            </a:solidFill>
            <a:prstDash val="solid"/>
            <a:round/>
            <a:headEnd len="med" w="med" type="none"/>
            <a:tailEnd len="med" w="med" type="none"/>
          </a:ln>
        </p:spPr>
      </p:cxnSp>
      <p:cxnSp>
        <p:nvCxnSpPr>
          <p:cNvPr id="181" name="Shape 181"/>
          <p:cNvCxnSpPr/>
          <p:nvPr/>
        </p:nvCxnSpPr>
        <p:spPr>
          <a:xfrm flipH="1" rot="10800000">
            <a:off x="1687450" y="3409250"/>
            <a:ext cx="1801800" cy="317400"/>
          </a:xfrm>
          <a:prstGeom prst="straightConnector1">
            <a:avLst/>
          </a:prstGeom>
          <a:noFill/>
          <a:ln cap="flat" cmpd="sng" w="29150">
            <a:solidFill>
              <a:srgbClr val="000000"/>
            </a:solidFill>
            <a:prstDash val="solid"/>
            <a:round/>
            <a:headEnd len="med" w="med" type="none"/>
            <a:tailEnd len="med" w="med" type="none"/>
          </a:ln>
        </p:spPr>
      </p:cxnSp>
      <p:cxnSp>
        <p:nvCxnSpPr>
          <p:cNvPr id="182" name="Shape 182"/>
          <p:cNvCxnSpPr/>
          <p:nvPr/>
        </p:nvCxnSpPr>
        <p:spPr>
          <a:xfrm flipH="1" rot="10800000">
            <a:off x="1750950" y="3409075"/>
            <a:ext cx="1738200" cy="924000"/>
          </a:xfrm>
          <a:prstGeom prst="straightConnector1">
            <a:avLst/>
          </a:prstGeom>
          <a:noFill/>
          <a:ln cap="flat" cmpd="sng" w="29150">
            <a:solidFill>
              <a:srgbClr val="000000"/>
            </a:solidFill>
            <a:prstDash val="solid"/>
            <a:round/>
            <a:headEnd len="med" w="med" type="none"/>
            <a:tailEnd len="med" w="med" type="none"/>
          </a:ln>
        </p:spPr>
      </p:cxnSp>
      <p:cxnSp>
        <p:nvCxnSpPr>
          <p:cNvPr id="183" name="Shape 183"/>
          <p:cNvCxnSpPr/>
          <p:nvPr/>
        </p:nvCxnSpPr>
        <p:spPr>
          <a:xfrm flipH="1" rot="10800000">
            <a:off x="6337299" y="2571769"/>
            <a:ext cx="1689000" cy="860400"/>
          </a:xfrm>
          <a:prstGeom prst="straightConnector1">
            <a:avLst/>
          </a:prstGeom>
          <a:noFill/>
          <a:ln cap="flat" cmpd="sng" w="29150">
            <a:solidFill>
              <a:srgbClr val="000000"/>
            </a:solidFill>
            <a:prstDash val="solid"/>
            <a:round/>
            <a:headEnd len="med" w="med" type="none"/>
            <a:tailEnd len="med" w="med" type="none"/>
          </a:ln>
        </p:spPr>
      </p:cxnSp>
      <p:cxnSp>
        <p:nvCxnSpPr>
          <p:cNvPr id="184" name="Shape 184"/>
          <p:cNvCxnSpPr/>
          <p:nvPr/>
        </p:nvCxnSpPr>
        <p:spPr>
          <a:xfrm flipH="1" rot="10800000">
            <a:off x="6492875" y="3402012"/>
            <a:ext cx="1646237" cy="30162"/>
          </a:xfrm>
          <a:prstGeom prst="straightConnector1">
            <a:avLst/>
          </a:prstGeom>
          <a:noFill/>
          <a:ln>
            <a:noFill/>
          </a:ln>
        </p:spPr>
      </p:cxnSp>
      <p:cxnSp>
        <p:nvCxnSpPr>
          <p:cNvPr id="185" name="Shape 185"/>
          <p:cNvCxnSpPr/>
          <p:nvPr/>
        </p:nvCxnSpPr>
        <p:spPr>
          <a:xfrm>
            <a:off x="6337299" y="3432169"/>
            <a:ext cx="1749600" cy="973200"/>
          </a:xfrm>
          <a:prstGeom prst="straightConnector1">
            <a:avLst/>
          </a:prstGeom>
          <a:noFill/>
          <a:ln cap="flat" cmpd="sng" w="29150">
            <a:solidFill>
              <a:srgbClr val="000000"/>
            </a:solidFill>
            <a:prstDash val="solid"/>
            <a:round/>
            <a:headEnd len="med" w="med" type="none"/>
            <a:tailEnd len="med" w="med" type="none"/>
          </a:ln>
        </p:spPr>
      </p:cxnSp>
      <p:cxnSp>
        <p:nvCxnSpPr>
          <p:cNvPr id="186" name="Shape 186"/>
          <p:cNvCxnSpPr/>
          <p:nvPr/>
        </p:nvCxnSpPr>
        <p:spPr>
          <a:xfrm flipH="1" rot="10800000">
            <a:off x="6337299" y="3401868"/>
            <a:ext cx="1801800" cy="30300"/>
          </a:xfrm>
          <a:prstGeom prst="straightConnector1">
            <a:avLst/>
          </a:prstGeom>
          <a:noFill/>
          <a:ln cap="flat" cmpd="sng" w="29150">
            <a:solidFill>
              <a:srgbClr val="000000"/>
            </a:solidFill>
            <a:prstDash val="solid"/>
            <a:round/>
            <a:headEnd len="med" w="med" type="none"/>
            <a:tailEnd len="med" w="med" type="none"/>
          </a:ln>
        </p:spPr>
      </p:cxnSp>
      <p:sp>
        <p:nvSpPr>
          <p:cNvPr id="187" name="Shape 187"/>
          <p:cNvSpPr txBox="1"/>
          <p:nvPr/>
        </p:nvSpPr>
        <p:spPr>
          <a:xfrm>
            <a:off x="966800" y="1566838"/>
            <a:ext cx="1846200" cy="301500"/>
          </a:xfrm>
          <a:prstGeom prst="rect">
            <a:avLst/>
          </a:prstGeom>
          <a:noFill/>
          <a:ln>
            <a:noFill/>
          </a:ln>
        </p:spPr>
        <p:txBody>
          <a:bodyPr anchorCtr="0" anchor="t" bIns="45000" lIns="90000" spcFirstLastPara="1" rIns="90000" wrap="square" tIns="58325">
            <a:noAutofit/>
          </a:bodyPr>
          <a:lstStyle/>
          <a:p>
            <a:pPr indent="0" lvl="0" marL="0" marR="0" rtl="0" algn="l">
              <a:lnSpc>
                <a:spcPct val="93000"/>
              </a:lnSpc>
              <a:spcBef>
                <a:spcPts val="0"/>
              </a:spcBef>
              <a:spcAft>
                <a:spcPts val="0"/>
              </a:spcAft>
              <a:buClr>
                <a:srgbClr val="000000"/>
              </a:buClr>
              <a:buSzPts val="1500"/>
              <a:buFont typeface="Arial"/>
              <a:buNone/>
            </a:pPr>
            <a:r>
              <a:rPr b="1" i="0" lang="en-US" sz="1500" u="none">
                <a:solidFill>
                  <a:srgbClr val="434343"/>
                </a:solidFill>
                <a:latin typeface="Arial"/>
                <a:ea typeface="Arial"/>
                <a:cs typeface="Arial"/>
                <a:sym typeface="Arial"/>
              </a:rPr>
              <a:t> Input Data source</a:t>
            </a:r>
            <a:endParaRPr>
              <a:solidFill>
                <a:srgbClr val="434343"/>
              </a:solidFill>
            </a:endParaRPr>
          </a:p>
        </p:txBody>
      </p:sp>
      <p:sp>
        <p:nvSpPr>
          <p:cNvPr id="188" name="Shape 188"/>
          <p:cNvSpPr txBox="1"/>
          <p:nvPr/>
        </p:nvSpPr>
        <p:spPr>
          <a:xfrm>
            <a:off x="4344188" y="1566850"/>
            <a:ext cx="1279500" cy="301500"/>
          </a:xfrm>
          <a:prstGeom prst="rect">
            <a:avLst/>
          </a:prstGeom>
          <a:noFill/>
          <a:ln>
            <a:noFill/>
          </a:ln>
        </p:spPr>
        <p:txBody>
          <a:bodyPr anchorCtr="0" anchor="t" bIns="45000" lIns="90000" spcFirstLastPara="1" rIns="90000" wrap="square" tIns="58325">
            <a:noAutofit/>
          </a:bodyPr>
          <a:lstStyle/>
          <a:p>
            <a:pPr indent="0" lvl="0" marL="0" marR="0" rtl="0" algn="l">
              <a:lnSpc>
                <a:spcPct val="93000"/>
              </a:lnSpc>
              <a:spcBef>
                <a:spcPts val="0"/>
              </a:spcBef>
              <a:spcAft>
                <a:spcPts val="0"/>
              </a:spcAft>
              <a:buClr>
                <a:srgbClr val="000000"/>
              </a:buClr>
              <a:buSzPts val="1500"/>
              <a:buFont typeface="Arial"/>
              <a:buNone/>
            </a:pPr>
            <a:r>
              <a:rPr b="1" i="0" lang="en-US" sz="1500" u="none">
                <a:solidFill>
                  <a:srgbClr val="434343"/>
                </a:solidFill>
                <a:latin typeface="Arial"/>
                <a:ea typeface="Arial"/>
                <a:cs typeface="Arial"/>
                <a:sym typeface="Arial"/>
              </a:rPr>
              <a:t>Build Model</a:t>
            </a:r>
            <a:endParaRPr>
              <a:solidFill>
                <a:srgbClr val="434343"/>
              </a:solidFill>
            </a:endParaRPr>
          </a:p>
        </p:txBody>
      </p:sp>
      <p:sp>
        <p:nvSpPr>
          <p:cNvPr id="189" name="Shape 189"/>
          <p:cNvSpPr txBox="1"/>
          <p:nvPr/>
        </p:nvSpPr>
        <p:spPr>
          <a:xfrm>
            <a:off x="6727575" y="1600324"/>
            <a:ext cx="2687700" cy="301500"/>
          </a:xfrm>
          <a:prstGeom prst="rect">
            <a:avLst/>
          </a:prstGeom>
          <a:noFill/>
          <a:ln>
            <a:noFill/>
          </a:ln>
        </p:spPr>
        <p:txBody>
          <a:bodyPr anchorCtr="0" anchor="t" bIns="45000" lIns="90000" spcFirstLastPara="1" rIns="90000" wrap="square" tIns="58325">
            <a:noAutofit/>
          </a:bodyPr>
          <a:lstStyle/>
          <a:p>
            <a:pPr indent="0" lvl="0" marL="0" marR="0" rtl="0" algn="l">
              <a:lnSpc>
                <a:spcPct val="93000"/>
              </a:lnSpc>
              <a:spcBef>
                <a:spcPts val="0"/>
              </a:spcBef>
              <a:spcAft>
                <a:spcPts val="0"/>
              </a:spcAft>
              <a:buClr>
                <a:srgbClr val="000000"/>
              </a:buClr>
              <a:buSzPts val="1500"/>
              <a:buFont typeface="Arial"/>
              <a:buNone/>
            </a:pPr>
            <a:r>
              <a:rPr b="1" i="0" lang="en-US" sz="1500" u="none">
                <a:solidFill>
                  <a:srgbClr val="434343"/>
                </a:solidFill>
                <a:latin typeface="Arial"/>
                <a:ea typeface="Arial"/>
                <a:cs typeface="Arial"/>
                <a:sym typeface="Arial"/>
              </a:rPr>
              <a:t>Predictive and visualization</a:t>
            </a:r>
            <a:endParaRPr>
              <a:solidFill>
                <a:srgbClr val="434343"/>
              </a:solidFill>
            </a:endParaRPr>
          </a:p>
        </p:txBody>
      </p:sp>
      <p:sp>
        <p:nvSpPr>
          <p:cNvPr id="190" name="Shape 190"/>
          <p:cNvSpPr txBox="1"/>
          <p:nvPr/>
        </p:nvSpPr>
        <p:spPr>
          <a:xfrm>
            <a:off x="740412" y="5145087"/>
            <a:ext cx="3759300" cy="301500"/>
          </a:xfrm>
          <a:prstGeom prst="rect">
            <a:avLst/>
          </a:prstGeom>
          <a:noFill/>
          <a:ln>
            <a:noFill/>
          </a:ln>
        </p:spPr>
        <p:txBody>
          <a:bodyPr anchorCtr="0" anchor="t" bIns="45000" lIns="90000" spcFirstLastPara="1" rIns="90000" wrap="square" tIns="58325">
            <a:noAutofit/>
          </a:bodyPr>
          <a:lstStyle/>
          <a:p>
            <a:pPr indent="0" lvl="0" marL="0" marR="0" rtl="0" algn="l">
              <a:lnSpc>
                <a:spcPct val="93000"/>
              </a:lnSpc>
              <a:spcBef>
                <a:spcPts val="0"/>
              </a:spcBef>
              <a:spcAft>
                <a:spcPts val="0"/>
              </a:spcAft>
              <a:buClr>
                <a:srgbClr val="000000"/>
              </a:buClr>
              <a:buSzPts val="1500"/>
              <a:buFont typeface="Arial"/>
              <a:buNone/>
            </a:pPr>
            <a:r>
              <a:rPr b="1" i="0" lang="en-US" sz="1500" u="none">
                <a:solidFill>
                  <a:srgbClr val="434343"/>
                </a:solidFill>
                <a:latin typeface="Arial"/>
                <a:ea typeface="Arial"/>
                <a:cs typeface="Arial"/>
                <a:sym typeface="Arial"/>
              </a:rPr>
              <a:t>Machine learning Work</a:t>
            </a:r>
            <a:r>
              <a:rPr b="1" lang="en-US" sz="1500">
                <a:solidFill>
                  <a:srgbClr val="434343"/>
                </a:solidFill>
              </a:rPr>
              <a:t>-</a:t>
            </a:r>
            <a:r>
              <a:rPr b="1" i="0" lang="en-US" sz="1500" u="none">
                <a:solidFill>
                  <a:srgbClr val="434343"/>
                </a:solidFill>
                <a:latin typeface="Arial"/>
                <a:ea typeface="Arial"/>
                <a:cs typeface="Arial"/>
                <a:sym typeface="Arial"/>
              </a:rPr>
              <a:t>flow breakdown</a:t>
            </a:r>
            <a:endParaRPr>
              <a:solidFill>
                <a:srgbClr val="434343"/>
              </a:solidFill>
            </a:endParaRPr>
          </a:p>
        </p:txBody>
      </p:sp>
      <p:sp>
        <p:nvSpPr>
          <p:cNvPr id="191" name="Shape 191"/>
          <p:cNvSpPr/>
          <p:nvPr/>
        </p:nvSpPr>
        <p:spPr>
          <a:xfrm>
            <a:off x="2414802" y="5823525"/>
            <a:ext cx="1846200" cy="858300"/>
          </a:xfrm>
          <a:prstGeom prst="homePlate">
            <a:avLst>
              <a:gd fmla="val 50000" name="adj"/>
            </a:avLst>
          </a:prstGeom>
          <a:gradFill>
            <a:gsLst>
              <a:gs pos="0">
                <a:srgbClr val="1077D2"/>
              </a:gs>
              <a:gs pos="100000">
                <a:srgbClr val="093153"/>
              </a:gs>
            </a:gsLst>
            <a:lin ang="5400012" scaled="0"/>
          </a:gradFill>
          <a:ln>
            <a:noFill/>
          </a:ln>
        </p:spPr>
        <p:txBody>
          <a:bodyPr anchorCtr="0" anchor="ctr" bIns="91425" lIns="91425" spcFirstLastPara="1" rIns="91425" wrap="square" tIns="91425">
            <a:noAutofit/>
          </a:bodyPr>
          <a:lstStyle/>
          <a:p>
            <a:pPr indent="0" lvl="0" marL="0">
              <a:spcBef>
                <a:spcPts val="0"/>
              </a:spcBef>
              <a:spcAft>
                <a:spcPts val="0"/>
              </a:spcAft>
              <a:buNone/>
            </a:pPr>
            <a:r>
              <a:rPr b="1" lang="en-US">
                <a:solidFill>
                  <a:srgbClr val="FFFFFF"/>
                </a:solidFill>
              </a:rPr>
              <a:t>2. Data Explorations</a:t>
            </a:r>
            <a:endParaRPr b="1">
              <a:solidFill>
                <a:srgbClr val="FFFFFF"/>
              </a:solidFill>
            </a:endParaRPr>
          </a:p>
        </p:txBody>
      </p:sp>
      <p:sp>
        <p:nvSpPr>
          <p:cNvPr id="192" name="Shape 192"/>
          <p:cNvSpPr/>
          <p:nvPr/>
        </p:nvSpPr>
        <p:spPr>
          <a:xfrm>
            <a:off x="731825" y="5821350"/>
            <a:ext cx="1598700" cy="858300"/>
          </a:xfrm>
          <a:prstGeom prst="homePlate">
            <a:avLst>
              <a:gd fmla="val 50000" name="adj"/>
            </a:avLst>
          </a:prstGeom>
          <a:gradFill>
            <a:gsLst>
              <a:gs pos="0">
                <a:srgbClr val="1077D2"/>
              </a:gs>
              <a:gs pos="100000">
                <a:srgbClr val="093153"/>
              </a:gs>
            </a:gsLst>
            <a:lin ang="5400012" scaled="0"/>
          </a:grad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a:solidFill>
                  <a:srgbClr val="FFFFFF"/>
                </a:solidFill>
              </a:rPr>
              <a:t>1. </a:t>
            </a:r>
            <a:r>
              <a:rPr b="1" lang="en-US">
                <a:solidFill>
                  <a:srgbClr val="FFFFFF"/>
                </a:solidFill>
              </a:rPr>
              <a:t>Identifying the problem</a:t>
            </a:r>
            <a:endParaRPr b="1">
              <a:solidFill>
                <a:srgbClr val="FFFFFF"/>
              </a:solidFill>
            </a:endParaRPr>
          </a:p>
        </p:txBody>
      </p:sp>
      <p:sp>
        <p:nvSpPr>
          <p:cNvPr id="193" name="Shape 193"/>
          <p:cNvSpPr/>
          <p:nvPr/>
        </p:nvSpPr>
        <p:spPr>
          <a:xfrm>
            <a:off x="4259650" y="5821350"/>
            <a:ext cx="1914600" cy="858300"/>
          </a:xfrm>
          <a:prstGeom prst="homePlate">
            <a:avLst>
              <a:gd fmla="val 50000" name="adj"/>
            </a:avLst>
          </a:prstGeom>
          <a:gradFill>
            <a:gsLst>
              <a:gs pos="0">
                <a:srgbClr val="1077D2"/>
              </a:gs>
              <a:gs pos="100000">
                <a:srgbClr val="093153"/>
              </a:gs>
            </a:gsLst>
            <a:lin ang="5400012" scaled="0"/>
          </a:grad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a:solidFill>
                  <a:srgbClr val="FFFFFF"/>
                </a:solidFill>
              </a:rPr>
              <a:t>3. Data Pre-Processing</a:t>
            </a:r>
            <a:endParaRPr b="1">
              <a:solidFill>
                <a:srgbClr val="FFFFFF"/>
              </a:solidFill>
            </a:endParaRPr>
          </a:p>
        </p:txBody>
      </p:sp>
      <p:sp>
        <p:nvSpPr>
          <p:cNvPr id="194" name="Shape 194"/>
          <p:cNvSpPr/>
          <p:nvPr/>
        </p:nvSpPr>
        <p:spPr>
          <a:xfrm>
            <a:off x="7830750" y="5823525"/>
            <a:ext cx="1738200" cy="858300"/>
          </a:xfrm>
          <a:prstGeom prst="homePlate">
            <a:avLst>
              <a:gd fmla="val 50000" name="adj"/>
            </a:avLst>
          </a:prstGeom>
          <a:gradFill>
            <a:gsLst>
              <a:gs pos="0">
                <a:srgbClr val="1077D2"/>
              </a:gs>
              <a:gs pos="100000">
                <a:srgbClr val="093153"/>
              </a:gs>
            </a:gsLst>
            <a:lin ang="5400012" scaled="0"/>
          </a:grad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a:solidFill>
                  <a:srgbClr val="FFFFFF"/>
                </a:solidFill>
              </a:rPr>
              <a:t>5. Model Improvement</a:t>
            </a:r>
            <a:endParaRPr b="1">
              <a:solidFill>
                <a:srgbClr val="FFFFFF"/>
              </a:solidFill>
            </a:endParaRPr>
          </a:p>
        </p:txBody>
      </p:sp>
      <p:sp>
        <p:nvSpPr>
          <p:cNvPr id="195" name="Shape 195"/>
          <p:cNvSpPr/>
          <p:nvPr/>
        </p:nvSpPr>
        <p:spPr>
          <a:xfrm>
            <a:off x="6222787" y="5823516"/>
            <a:ext cx="1598700" cy="858300"/>
          </a:xfrm>
          <a:prstGeom prst="homePlate">
            <a:avLst>
              <a:gd fmla="val 50000" name="adj"/>
            </a:avLst>
          </a:prstGeom>
          <a:gradFill>
            <a:gsLst>
              <a:gs pos="0">
                <a:srgbClr val="1077D2"/>
              </a:gs>
              <a:gs pos="100000">
                <a:srgbClr val="093153"/>
              </a:gs>
            </a:gsLst>
            <a:lin ang="5400012" scaled="0"/>
          </a:gradFill>
          <a:ln>
            <a:noFill/>
          </a:ln>
        </p:spPr>
        <p:txBody>
          <a:bodyPr anchorCtr="0" anchor="ctr" bIns="91425" lIns="91425" spcFirstLastPara="1" rIns="91425" wrap="square" tIns="91425">
            <a:noAutofit/>
          </a:bodyPr>
          <a:lstStyle/>
          <a:p>
            <a:pPr indent="0" lvl="0" marL="0" rtl="0">
              <a:spcBef>
                <a:spcPts val="0"/>
              </a:spcBef>
              <a:spcAft>
                <a:spcPts val="0"/>
              </a:spcAft>
              <a:buNone/>
            </a:pPr>
            <a:r>
              <a:rPr b="1" lang="en-US">
                <a:solidFill>
                  <a:srgbClr val="FFFFFF"/>
                </a:solidFill>
              </a:rPr>
              <a:t>4. Model Development</a:t>
            </a:r>
            <a:endParaRPr b="1">
              <a:solidFill>
                <a:srgbClr val="FFFFFF"/>
              </a:solidFill>
            </a:endParaRPr>
          </a:p>
        </p:txBody>
      </p:sp>
    </p:spTree>
  </p:cSld>
  <p:clrMapOvr>
    <a:masterClrMapping/>
  </p:clrMapOvr>
  <p:transition spd="med">
    <p:fade thruBlk="1"/>
  </p:transition>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I_THEME_TEMPLATE_DESIGN">
  <a:themeElements>
    <a:clrScheme name="POI_THEME_TEMPLATE_DESIGN">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